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4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notesSlides/notesSlide6.xml" ContentType="application/vnd.openxmlformats-officedocument.presentationml.notesSlide+xml"/>
  <Override PartName="/ppt/tags/tag42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8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145708194" r:id="rId2"/>
    <p:sldId id="2145708197" r:id="rId3"/>
    <p:sldId id="2145708189" r:id="rId4"/>
    <p:sldId id="2145708198" r:id="rId5"/>
    <p:sldId id="2145708190" r:id="rId6"/>
    <p:sldId id="2145708199" r:id="rId7"/>
    <p:sldId id="2145708200" r:id="rId8"/>
    <p:sldId id="2145708201" r:id="rId9"/>
    <p:sldId id="2145708105" r:id="rId1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B8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584" autoAdjust="0"/>
  </p:normalViewPr>
  <p:slideViewPr>
    <p:cSldViewPr snapToGrid="0">
      <p:cViewPr varScale="1">
        <p:scale>
          <a:sx n="100" d="100"/>
          <a:sy n="100" d="100"/>
        </p:scale>
        <p:origin x="912" y="78"/>
      </p:cViewPr>
      <p:guideLst/>
    </p:cSldViewPr>
  </p:slideViewPr>
  <p:notesTextViewPr>
    <p:cViewPr>
      <p:scale>
        <a:sx n="200" d="100"/>
        <a:sy n="2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elle Lecocq" userId="837382a3-d057-4ba8-a085-e99ddafbca58" providerId="ADAL" clId="{D15B7986-AF88-448F-852F-9F1B0960A332}"/>
    <pc:docChg chg="custSel delSld modSld">
      <pc:chgData name="Suzelle Lecocq" userId="837382a3-d057-4ba8-a085-e99ddafbca58" providerId="ADAL" clId="{D15B7986-AF88-448F-852F-9F1B0960A332}" dt="2023-11-06T11:23:44.569" v="25" actId="478"/>
      <pc:docMkLst>
        <pc:docMk/>
      </pc:docMkLst>
      <pc:sldChg chg="modNotesTx">
        <pc:chgData name="Suzelle Lecocq" userId="837382a3-d057-4ba8-a085-e99ddafbca58" providerId="ADAL" clId="{D15B7986-AF88-448F-852F-9F1B0960A332}" dt="2023-11-06T11:23:36.803" v="24" actId="20577"/>
        <pc:sldMkLst>
          <pc:docMk/>
          <pc:sldMk cId="1493744180" sldId="2145708105"/>
        </pc:sldMkLst>
      </pc:sldChg>
      <pc:sldChg chg="modNotesTx">
        <pc:chgData name="Suzelle Lecocq" userId="837382a3-d057-4ba8-a085-e99ddafbca58" providerId="ADAL" clId="{D15B7986-AF88-448F-852F-9F1B0960A332}" dt="2023-11-06T11:22:59.538" v="18" actId="20577"/>
        <pc:sldMkLst>
          <pc:docMk/>
          <pc:sldMk cId="1394137281" sldId="2145708189"/>
        </pc:sldMkLst>
      </pc:sldChg>
      <pc:sldChg chg="modNotesTx">
        <pc:chgData name="Suzelle Lecocq" userId="837382a3-d057-4ba8-a085-e99ddafbca58" providerId="ADAL" clId="{D15B7986-AF88-448F-852F-9F1B0960A332}" dt="2023-11-06T11:23:17.085" v="20" actId="20577"/>
        <pc:sldMkLst>
          <pc:docMk/>
          <pc:sldMk cId="2000781889" sldId="2145708190"/>
        </pc:sldMkLst>
      </pc:sldChg>
      <pc:sldChg chg="modSp mod modNotesTx">
        <pc:chgData name="Suzelle Lecocq" userId="837382a3-d057-4ba8-a085-e99ddafbca58" providerId="ADAL" clId="{D15B7986-AF88-448F-852F-9F1B0960A332}" dt="2023-11-06T11:22:49.115" v="15" actId="20577"/>
        <pc:sldMkLst>
          <pc:docMk/>
          <pc:sldMk cId="4269979453" sldId="2145708194"/>
        </pc:sldMkLst>
        <pc:spChg chg="mod">
          <ac:chgData name="Suzelle Lecocq" userId="837382a3-d057-4ba8-a085-e99ddafbca58" providerId="ADAL" clId="{D15B7986-AF88-448F-852F-9F1B0960A332}" dt="2023-11-06T11:22:44.233" v="13" actId="20577"/>
          <ac:spMkLst>
            <pc:docMk/>
            <pc:sldMk cId="4269979453" sldId="2145708194"/>
            <ac:spMk id="9" creationId="{00000000-0000-0000-0000-000000000000}"/>
          </ac:spMkLst>
        </pc:spChg>
      </pc:sldChg>
      <pc:sldChg chg="del">
        <pc:chgData name="Suzelle Lecocq" userId="837382a3-d057-4ba8-a085-e99ddafbca58" providerId="ADAL" clId="{D15B7986-AF88-448F-852F-9F1B0960A332}" dt="2023-11-06T11:22:57.020" v="17" actId="2696"/>
        <pc:sldMkLst>
          <pc:docMk/>
          <pc:sldMk cId="1055991266" sldId="2145708195"/>
        </pc:sldMkLst>
      </pc:sldChg>
      <pc:sldChg chg="modNotesTx">
        <pc:chgData name="Suzelle Lecocq" userId="837382a3-d057-4ba8-a085-e99ddafbca58" providerId="ADAL" clId="{D15B7986-AF88-448F-852F-9F1B0960A332}" dt="2023-11-06T11:22:54.189" v="16" actId="20577"/>
        <pc:sldMkLst>
          <pc:docMk/>
          <pc:sldMk cId="798306493" sldId="2145708197"/>
        </pc:sldMkLst>
      </pc:sldChg>
      <pc:sldChg chg="modNotesTx">
        <pc:chgData name="Suzelle Lecocq" userId="837382a3-d057-4ba8-a085-e99ddafbca58" providerId="ADAL" clId="{D15B7986-AF88-448F-852F-9F1B0960A332}" dt="2023-11-06T11:23:13.093" v="19" actId="20577"/>
        <pc:sldMkLst>
          <pc:docMk/>
          <pc:sldMk cId="1144400058" sldId="2145708198"/>
        </pc:sldMkLst>
      </pc:sldChg>
      <pc:sldChg chg="modNotesTx">
        <pc:chgData name="Suzelle Lecocq" userId="837382a3-d057-4ba8-a085-e99ddafbca58" providerId="ADAL" clId="{D15B7986-AF88-448F-852F-9F1B0960A332}" dt="2023-11-06T11:23:23.891" v="21" actId="20577"/>
        <pc:sldMkLst>
          <pc:docMk/>
          <pc:sldMk cId="3078952444" sldId="2145708199"/>
        </pc:sldMkLst>
      </pc:sldChg>
      <pc:sldChg chg="modNotesTx">
        <pc:chgData name="Suzelle Lecocq" userId="837382a3-d057-4ba8-a085-e99ddafbca58" providerId="ADAL" clId="{D15B7986-AF88-448F-852F-9F1B0960A332}" dt="2023-11-06T11:23:27.803" v="22" actId="20577"/>
        <pc:sldMkLst>
          <pc:docMk/>
          <pc:sldMk cId="1759381366" sldId="2145708200"/>
        </pc:sldMkLst>
      </pc:sldChg>
      <pc:sldChg chg="delSp mod modNotesTx">
        <pc:chgData name="Suzelle Lecocq" userId="837382a3-d057-4ba8-a085-e99ddafbca58" providerId="ADAL" clId="{D15B7986-AF88-448F-852F-9F1B0960A332}" dt="2023-11-06T11:23:44.569" v="25" actId="478"/>
        <pc:sldMkLst>
          <pc:docMk/>
          <pc:sldMk cId="755458254" sldId="2145708201"/>
        </pc:sldMkLst>
        <pc:spChg chg="del">
          <ac:chgData name="Suzelle Lecocq" userId="837382a3-d057-4ba8-a085-e99ddafbca58" providerId="ADAL" clId="{D15B7986-AF88-448F-852F-9F1B0960A332}" dt="2023-11-06T11:23:44.569" v="25" actId="478"/>
          <ac:spMkLst>
            <pc:docMk/>
            <pc:sldMk cId="755458254" sldId="2145708201"/>
            <ac:spMk id="2" creationId="{CF4CFCA3-87E3-D1D9-0BCD-597B251DF921}"/>
          </ac:spMkLst>
        </pc:sp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image" Target="../media/image2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4323C-5D9E-45F8-B835-D3FFF08DB03A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BE"/>
        </a:p>
      </dgm:t>
    </dgm:pt>
    <dgm:pt modelId="{0175F7DA-867B-46A8-87A9-EEC230444A56}">
      <dgm:prSet phldrT="[Texte]" custT="1"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>
        <a:solidFill>
          <a:srgbClr val="3ABFC2"/>
        </a:solidFill>
        <a:ln>
          <a:noFill/>
        </a:ln>
      </dgm:spPr>
      <dgm:t>
        <a:bodyPr rtlCol="0" anchor="ctr"/>
        <a:lstStyle/>
        <a:p>
          <a:pPr marL="0" lvl="0" indent="0" algn="l" defTabSz="13335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A. Le contexte du projet</a:t>
          </a:r>
        </a:p>
      </dgm:t>
    </dgm:pt>
    <dgm:pt modelId="{8BF61631-EE62-4AD3-817E-59ADEB370E27}" type="parTrans" cxnId="{7BD7921A-5A04-4F0F-8793-B03471E07D5D}">
      <dgm:prSet/>
      <dgm:spPr/>
      <dgm:t>
        <a:bodyPr/>
        <a:lstStyle/>
        <a:p>
          <a:endParaRPr lang="fr-BE"/>
        </a:p>
      </dgm:t>
    </dgm:pt>
    <dgm:pt modelId="{0ADE785E-2653-4F50-9019-7CF89F0B306A}" type="sibTrans" cxnId="{7BD7921A-5A04-4F0F-8793-B03471E07D5D}">
      <dgm:prSet/>
      <dgm:spPr/>
      <dgm:t>
        <a:bodyPr/>
        <a:lstStyle/>
        <a:p>
          <a:endParaRPr lang="fr-BE"/>
        </a:p>
      </dgm:t>
    </dgm:pt>
    <dgm:pt modelId="{12E08EE1-467E-43F9-A9AE-D9A5327F9F84}">
      <dgm:prSet phldrT="[Texte]"/>
      <dgm:spPr/>
      <dgm:t>
        <a:bodyPr/>
        <a:lstStyle/>
        <a:p>
          <a:r>
            <a:rPr lang="fr-BE" dirty="0"/>
            <a:t>B. Les étapes</a:t>
          </a:r>
        </a:p>
      </dgm:t>
    </dgm:pt>
    <dgm:pt modelId="{812CD06A-4C28-4C2C-9BD0-CD38DC700584}" type="parTrans" cxnId="{52010636-4181-4CFD-A488-43EB2E7D88A6}">
      <dgm:prSet/>
      <dgm:spPr/>
      <dgm:t>
        <a:bodyPr/>
        <a:lstStyle/>
        <a:p>
          <a:endParaRPr lang="fr-BE"/>
        </a:p>
      </dgm:t>
    </dgm:pt>
    <dgm:pt modelId="{4548028D-53AD-4868-9E73-84571082D1B2}" type="sibTrans" cxnId="{52010636-4181-4CFD-A488-43EB2E7D88A6}">
      <dgm:prSet/>
      <dgm:spPr/>
      <dgm:t>
        <a:bodyPr/>
        <a:lstStyle/>
        <a:p>
          <a:endParaRPr lang="fr-BE"/>
        </a:p>
      </dgm:t>
    </dgm:pt>
    <dgm:pt modelId="{A6B548E0-832F-4E4D-925B-CE0DF690AF50}">
      <dgm:prSet phldrT="[Texte]" custT="1"/>
      <dgm:spPr>
        <a:solidFill>
          <a:srgbClr val="FF0000"/>
        </a:solidFill>
      </dgm:spPr>
      <dgm:t>
        <a:bodyPr/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C. Les 3 outils</a:t>
          </a:r>
        </a:p>
      </dgm:t>
    </dgm:pt>
    <dgm:pt modelId="{6139DC37-0F07-49E8-B6B6-C140A9C94D1F}" type="parTrans" cxnId="{12A93B83-148F-430B-B2DF-B1EAC6AE98B2}">
      <dgm:prSet/>
      <dgm:spPr/>
      <dgm:t>
        <a:bodyPr/>
        <a:lstStyle/>
        <a:p>
          <a:endParaRPr lang="fr-BE"/>
        </a:p>
      </dgm:t>
    </dgm:pt>
    <dgm:pt modelId="{4FD829E2-F257-4A7D-BE1B-1FC78B922B05}" type="sibTrans" cxnId="{12A93B83-148F-430B-B2DF-B1EAC6AE98B2}">
      <dgm:prSet/>
      <dgm:spPr/>
      <dgm:t>
        <a:bodyPr/>
        <a:lstStyle/>
        <a:p>
          <a:endParaRPr lang="fr-BE"/>
        </a:p>
      </dgm:t>
    </dgm:pt>
    <dgm:pt modelId="{48728F5D-5A9E-42BA-A422-F53E9625C8D6}">
      <dgm:prSet custT="1"/>
      <dgm:spPr>
        <a:solidFill>
          <a:schemeClr val="bg2">
            <a:lumMod val="50000"/>
          </a:schemeClr>
        </a:solidFill>
      </dgm:spPr>
      <dgm:t>
        <a:bodyPr/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D. Démo du site</a:t>
          </a:r>
        </a:p>
      </dgm:t>
    </dgm:pt>
    <dgm:pt modelId="{E4B6BD31-F8DD-40E0-B378-F839EF2CC44F}" type="parTrans" cxnId="{4C592FA3-6F4C-40E4-BB3D-79C3A71B232D}">
      <dgm:prSet/>
      <dgm:spPr/>
      <dgm:t>
        <a:bodyPr/>
        <a:lstStyle/>
        <a:p>
          <a:endParaRPr lang="fr-BE"/>
        </a:p>
      </dgm:t>
    </dgm:pt>
    <dgm:pt modelId="{26BB4D5C-B877-4417-B0B1-F43ACEC595F6}" type="sibTrans" cxnId="{4C592FA3-6F4C-40E4-BB3D-79C3A71B232D}">
      <dgm:prSet/>
      <dgm:spPr/>
      <dgm:t>
        <a:bodyPr/>
        <a:lstStyle/>
        <a:p>
          <a:endParaRPr lang="fr-BE"/>
        </a:p>
      </dgm:t>
    </dgm:pt>
    <dgm:pt modelId="{E1D7C829-32B7-47EE-B90A-300C884CD4B5}" type="pres">
      <dgm:prSet presAssocID="{3364323C-5D9E-45F8-B835-D3FFF08DB03A}" presName="linear" presStyleCnt="0">
        <dgm:presLayoutVars>
          <dgm:dir/>
          <dgm:animLvl val="lvl"/>
          <dgm:resizeHandles val="exact"/>
        </dgm:presLayoutVars>
      </dgm:prSet>
      <dgm:spPr/>
    </dgm:pt>
    <dgm:pt modelId="{B2E1CBE4-F00B-4AEA-8EF1-C4FB3318A15E}" type="pres">
      <dgm:prSet presAssocID="{0175F7DA-867B-46A8-87A9-EEC230444A56}" presName="parentLin" presStyleCnt="0"/>
      <dgm:spPr/>
    </dgm:pt>
    <dgm:pt modelId="{2B429768-E99B-4DF2-A12F-B5C5DBABF549}" type="pres">
      <dgm:prSet presAssocID="{0175F7DA-867B-46A8-87A9-EEC230444A56}" presName="parentLeftMargin" presStyleLbl="node1" presStyleIdx="0" presStyleCnt="4"/>
      <dgm:spPr/>
    </dgm:pt>
    <dgm:pt modelId="{9476C075-B1C7-4C31-98C7-C8DDEC4CEC1B}" type="pres">
      <dgm:prSet presAssocID="{0175F7DA-867B-46A8-87A9-EEC230444A56}" presName="parentText" presStyleLbl="node1" presStyleIdx="0" presStyleCnt="4">
        <dgm:presLayoutVars>
          <dgm:chMax val="0"/>
          <dgm:bulletEnabled val="1"/>
        </dgm:presLayoutVars>
      </dgm:prSet>
      <dgm:spPr>
        <a:xfrm>
          <a:off x="406400" y="30393"/>
          <a:ext cx="5689600" cy="1210320"/>
        </a:xfrm>
        <a:prstGeom prst="roundRect">
          <a:avLst/>
        </a:prstGeom>
      </dgm:spPr>
    </dgm:pt>
    <dgm:pt modelId="{B3635E63-A197-4431-9631-5EBCE139F525}" type="pres">
      <dgm:prSet presAssocID="{0175F7DA-867B-46A8-87A9-EEC230444A56}" presName="negativeSpace" presStyleCnt="0"/>
      <dgm:spPr/>
    </dgm:pt>
    <dgm:pt modelId="{E59FBA4F-8AC2-4D16-978D-11355A988B77}" type="pres">
      <dgm:prSet presAssocID="{0175F7DA-867B-46A8-87A9-EEC230444A56}" presName="childText" presStyleLbl="conFgAcc1" presStyleIdx="0" presStyleCnt="4">
        <dgm:presLayoutVars>
          <dgm:bulletEnabled val="1"/>
        </dgm:presLayoutVars>
      </dgm:prSet>
      <dgm:spPr>
        <a:ln>
          <a:solidFill>
            <a:srgbClr val="5CB8C2"/>
          </a:solidFill>
        </a:ln>
      </dgm:spPr>
    </dgm:pt>
    <dgm:pt modelId="{FDA910C5-E430-4A52-B262-E381B83C47B6}" type="pres">
      <dgm:prSet presAssocID="{0ADE785E-2653-4F50-9019-7CF89F0B306A}" presName="spaceBetweenRectangles" presStyleCnt="0"/>
      <dgm:spPr/>
    </dgm:pt>
    <dgm:pt modelId="{F3A9A8E1-1D65-4708-972B-87478D8549EC}" type="pres">
      <dgm:prSet presAssocID="{12E08EE1-467E-43F9-A9AE-D9A5327F9F84}" presName="parentLin" presStyleCnt="0"/>
      <dgm:spPr/>
    </dgm:pt>
    <dgm:pt modelId="{743FC03C-9E6F-4702-BC8E-19AC898E9916}" type="pres">
      <dgm:prSet presAssocID="{12E08EE1-467E-43F9-A9AE-D9A5327F9F84}" presName="parentLeftMargin" presStyleLbl="node1" presStyleIdx="0" presStyleCnt="4"/>
      <dgm:spPr/>
    </dgm:pt>
    <dgm:pt modelId="{E0569B7B-C0EB-48FD-BE6B-8FF87D46672C}" type="pres">
      <dgm:prSet presAssocID="{12E08EE1-467E-43F9-A9AE-D9A5327F9F8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DFAF3B7-34D5-4C62-BA0F-2DC87FC3FB3F}" type="pres">
      <dgm:prSet presAssocID="{12E08EE1-467E-43F9-A9AE-D9A5327F9F84}" presName="negativeSpace" presStyleCnt="0"/>
      <dgm:spPr/>
    </dgm:pt>
    <dgm:pt modelId="{0F0525DA-E7DC-4F72-BF60-E504FE614DB6}" type="pres">
      <dgm:prSet presAssocID="{12E08EE1-467E-43F9-A9AE-D9A5327F9F84}" presName="childText" presStyleLbl="conFgAcc1" presStyleIdx="1" presStyleCnt="4">
        <dgm:presLayoutVars>
          <dgm:bulletEnabled val="1"/>
        </dgm:presLayoutVars>
      </dgm:prSet>
      <dgm:spPr/>
    </dgm:pt>
    <dgm:pt modelId="{7CD5C741-A6C3-4A73-AA02-C6A925558DE2}" type="pres">
      <dgm:prSet presAssocID="{4548028D-53AD-4868-9E73-84571082D1B2}" presName="spaceBetweenRectangles" presStyleCnt="0"/>
      <dgm:spPr/>
    </dgm:pt>
    <dgm:pt modelId="{F8E08F9C-19F9-477C-91A7-E2777C0A5597}" type="pres">
      <dgm:prSet presAssocID="{A6B548E0-832F-4E4D-925B-CE0DF690AF50}" presName="parentLin" presStyleCnt="0"/>
      <dgm:spPr/>
    </dgm:pt>
    <dgm:pt modelId="{A39E2CDA-FBCC-46AB-823D-F42FED420577}" type="pres">
      <dgm:prSet presAssocID="{A6B548E0-832F-4E4D-925B-CE0DF690AF50}" presName="parentLeftMargin" presStyleLbl="node1" presStyleIdx="1" presStyleCnt="4"/>
      <dgm:spPr/>
    </dgm:pt>
    <dgm:pt modelId="{DE7B453A-2901-449D-BE8B-11AADD6E3ACC}" type="pres">
      <dgm:prSet presAssocID="{A6B548E0-832F-4E4D-925B-CE0DF690AF5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59365DA2-DEBE-4DB7-BC80-CD167C9F69C7}" type="pres">
      <dgm:prSet presAssocID="{A6B548E0-832F-4E4D-925B-CE0DF690AF50}" presName="negativeSpace" presStyleCnt="0"/>
      <dgm:spPr/>
    </dgm:pt>
    <dgm:pt modelId="{6D4F5832-46E9-4D99-84DD-6BCE21CDB0F6}" type="pres">
      <dgm:prSet presAssocID="{A6B548E0-832F-4E4D-925B-CE0DF690AF50}" presName="childText" presStyleLbl="conFgAcc1" presStyleIdx="2" presStyleCnt="4">
        <dgm:presLayoutVars>
          <dgm:bulletEnabled val="1"/>
        </dgm:presLayoutVars>
      </dgm:prSet>
      <dgm:spPr>
        <a:ln>
          <a:solidFill>
            <a:srgbClr val="FF0000"/>
          </a:solidFill>
        </a:ln>
      </dgm:spPr>
    </dgm:pt>
    <dgm:pt modelId="{A051F213-D293-40B9-BEFB-671F4F62D114}" type="pres">
      <dgm:prSet presAssocID="{4FD829E2-F257-4A7D-BE1B-1FC78B922B05}" presName="spaceBetweenRectangles" presStyleCnt="0"/>
      <dgm:spPr/>
    </dgm:pt>
    <dgm:pt modelId="{CA0D2B99-2323-4665-8326-7329EE5DF764}" type="pres">
      <dgm:prSet presAssocID="{48728F5D-5A9E-42BA-A422-F53E9625C8D6}" presName="parentLin" presStyleCnt="0"/>
      <dgm:spPr/>
    </dgm:pt>
    <dgm:pt modelId="{48DBCA2A-8211-4127-9E24-C95662072598}" type="pres">
      <dgm:prSet presAssocID="{48728F5D-5A9E-42BA-A422-F53E9625C8D6}" presName="parentLeftMargin" presStyleLbl="node1" presStyleIdx="2" presStyleCnt="4"/>
      <dgm:spPr/>
    </dgm:pt>
    <dgm:pt modelId="{DD059794-F72C-4F7C-88C4-137BB85DDB88}" type="pres">
      <dgm:prSet presAssocID="{48728F5D-5A9E-42BA-A422-F53E9625C8D6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AA3F5188-DFB6-431D-A0CE-ACEEE742F1CA}" type="pres">
      <dgm:prSet presAssocID="{48728F5D-5A9E-42BA-A422-F53E9625C8D6}" presName="negativeSpace" presStyleCnt="0"/>
      <dgm:spPr/>
    </dgm:pt>
    <dgm:pt modelId="{1CBDEA23-254B-45F9-92AE-501A5C190241}" type="pres">
      <dgm:prSet presAssocID="{48728F5D-5A9E-42BA-A422-F53E9625C8D6}" presName="childText" presStyleLbl="conFgAcc1" presStyleIdx="3" presStyleCnt="4">
        <dgm:presLayoutVars>
          <dgm:bulletEnabled val="1"/>
        </dgm:presLayoutVars>
      </dgm:prSet>
      <dgm:spPr>
        <a:ln>
          <a:solidFill>
            <a:schemeClr val="bg2">
              <a:lumMod val="50000"/>
            </a:schemeClr>
          </a:solidFill>
        </a:ln>
      </dgm:spPr>
    </dgm:pt>
  </dgm:ptLst>
  <dgm:cxnLst>
    <dgm:cxn modelId="{0398F400-510B-4763-9A57-9A33BBC59304}" type="presOf" srcId="{0175F7DA-867B-46A8-87A9-EEC230444A56}" destId="{9476C075-B1C7-4C31-98C7-C8DDEC4CEC1B}" srcOrd="1" destOrd="0" presId="urn:microsoft.com/office/officeart/2005/8/layout/list1"/>
    <dgm:cxn modelId="{7BD7921A-5A04-4F0F-8793-B03471E07D5D}" srcId="{3364323C-5D9E-45F8-B835-D3FFF08DB03A}" destId="{0175F7DA-867B-46A8-87A9-EEC230444A56}" srcOrd="0" destOrd="0" parTransId="{8BF61631-EE62-4AD3-817E-59ADEB370E27}" sibTransId="{0ADE785E-2653-4F50-9019-7CF89F0B306A}"/>
    <dgm:cxn modelId="{E8A11329-46F5-4B26-BE0B-ACC75FFF6CB2}" type="presOf" srcId="{12E08EE1-467E-43F9-A9AE-D9A5327F9F84}" destId="{743FC03C-9E6F-4702-BC8E-19AC898E9916}" srcOrd="0" destOrd="0" presId="urn:microsoft.com/office/officeart/2005/8/layout/list1"/>
    <dgm:cxn modelId="{52010636-4181-4CFD-A488-43EB2E7D88A6}" srcId="{3364323C-5D9E-45F8-B835-D3FFF08DB03A}" destId="{12E08EE1-467E-43F9-A9AE-D9A5327F9F84}" srcOrd="1" destOrd="0" parTransId="{812CD06A-4C28-4C2C-9BD0-CD38DC700584}" sibTransId="{4548028D-53AD-4868-9E73-84571082D1B2}"/>
    <dgm:cxn modelId="{2B19E55F-0A7B-474B-8FE5-9DEB5D662C1F}" type="presOf" srcId="{3364323C-5D9E-45F8-B835-D3FFF08DB03A}" destId="{E1D7C829-32B7-47EE-B90A-300C884CD4B5}" srcOrd="0" destOrd="0" presId="urn:microsoft.com/office/officeart/2005/8/layout/list1"/>
    <dgm:cxn modelId="{E16C934A-3500-4AAE-86B8-160C2E9EF5B3}" type="presOf" srcId="{A6B548E0-832F-4E4D-925B-CE0DF690AF50}" destId="{DE7B453A-2901-449D-BE8B-11AADD6E3ACC}" srcOrd="1" destOrd="0" presId="urn:microsoft.com/office/officeart/2005/8/layout/list1"/>
    <dgm:cxn modelId="{1C0ED876-2960-4B47-9B14-CA957BC00769}" type="presOf" srcId="{A6B548E0-832F-4E4D-925B-CE0DF690AF50}" destId="{A39E2CDA-FBCC-46AB-823D-F42FED420577}" srcOrd="0" destOrd="0" presId="urn:microsoft.com/office/officeart/2005/8/layout/list1"/>
    <dgm:cxn modelId="{12A93B83-148F-430B-B2DF-B1EAC6AE98B2}" srcId="{3364323C-5D9E-45F8-B835-D3FFF08DB03A}" destId="{A6B548E0-832F-4E4D-925B-CE0DF690AF50}" srcOrd="2" destOrd="0" parTransId="{6139DC37-0F07-49E8-B6B6-C140A9C94D1F}" sibTransId="{4FD829E2-F257-4A7D-BE1B-1FC78B922B05}"/>
    <dgm:cxn modelId="{28E3728D-5B6D-4E79-8D40-355C9448D5FE}" type="presOf" srcId="{48728F5D-5A9E-42BA-A422-F53E9625C8D6}" destId="{DD059794-F72C-4F7C-88C4-137BB85DDB88}" srcOrd="1" destOrd="0" presId="urn:microsoft.com/office/officeart/2005/8/layout/list1"/>
    <dgm:cxn modelId="{4C592FA3-6F4C-40E4-BB3D-79C3A71B232D}" srcId="{3364323C-5D9E-45F8-B835-D3FFF08DB03A}" destId="{48728F5D-5A9E-42BA-A422-F53E9625C8D6}" srcOrd="3" destOrd="0" parTransId="{E4B6BD31-F8DD-40E0-B378-F839EF2CC44F}" sibTransId="{26BB4D5C-B877-4417-B0B1-F43ACEC595F6}"/>
    <dgm:cxn modelId="{1BF822EB-A0F7-410C-8147-B45758CF9F66}" type="presOf" srcId="{12E08EE1-467E-43F9-A9AE-D9A5327F9F84}" destId="{E0569B7B-C0EB-48FD-BE6B-8FF87D46672C}" srcOrd="1" destOrd="0" presId="urn:microsoft.com/office/officeart/2005/8/layout/list1"/>
    <dgm:cxn modelId="{2B8163EB-0CB0-4E1C-BFB6-F63C64385608}" type="presOf" srcId="{0175F7DA-867B-46A8-87A9-EEC230444A56}" destId="{2B429768-E99B-4DF2-A12F-B5C5DBABF549}" srcOrd="0" destOrd="0" presId="urn:microsoft.com/office/officeart/2005/8/layout/list1"/>
    <dgm:cxn modelId="{BFDDCBF6-975E-455B-A152-B46578313BAF}" type="presOf" srcId="{48728F5D-5A9E-42BA-A422-F53E9625C8D6}" destId="{48DBCA2A-8211-4127-9E24-C95662072598}" srcOrd="0" destOrd="0" presId="urn:microsoft.com/office/officeart/2005/8/layout/list1"/>
    <dgm:cxn modelId="{69F87ED7-ECA7-4F0D-AD2E-B106F15BE79E}" type="presParOf" srcId="{E1D7C829-32B7-47EE-B90A-300C884CD4B5}" destId="{B2E1CBE4-F00B-4AEA-8EF1-C4FB3318A15E}" srcOrd="0" destOrd="0" presId="urn:microsoft.com/office/officeart/2005/8/layout/list1"/>
    <dgm:cxn modelId="{C31ABCB6-CD74-426E-9E95-789118C7E99A}" type="presParOf" srcId="{B2E1CBE4-F00B-4AEA-8EF1-C4FB3318A15E}" destId="{2B429768-E99B-4DF2-A12F-B5C5DBABF549}" srcOrd="0" destOrd="0" presId="urn:microsoft.com/office/officeart/2005/8/layout/list1"/>
    <dgm:cxn modelId="{8A8B6353-ABF4-456E-86F5-0D5C7D3F695B}" type="presParOf" srcId="{B2E1CBE4-F00B-4AEA-8EF1-C4FB3318A15E}" destId="{9476C075-B1C7-4C31-98C7-C8DDEC4CEC1B}" srcOrd="1" destOrd="0" presId="urn:microsoft.com/office/officeart/2005/8/layout/list1"/>
    <dgm:cxn modelId="{20A9BDB9-D3C8-4B84-82BD-AA1AF425E757}" type="presParOf" srcId="{E1D7C829-32B7-47EE-B90A-300C884CD4B5}" destId="{B3635E63-A197-4431-9631-5EBCE139F525}" srcOrd="1" destOrd="0" presId="urn:microsoft.com/office/officeart/2005/8/layout/list1"/>
    <dgm:cxn modelId="{80897362-0B21-4690-BB5E-BABE6DE15D41}" type="presParOf" srcId="{E1D7C829-32B7-47EE-B90A-300C884CD4B5}" destId="{E59FBA4F-8AC2-4D16-978D-11355A988B77}" srcOrd="2" destOrd="0" presId="urn:microsoft.com/office/officeart/2005/8/layout/list1"/>
    <dgm:cxn modelId="{E937AF3F-8835-4B3A-8AF8-81E90F754964}" type="presParOf" srcId="{E1D7C829-32B7-47EE-B90A-300C884CD4B5}" destId="{FDA910C5-E430-4A52-B262-E381B83C47B6}" srcOrd="3" destOrd="0" presId="urn:microsoft.com/office/officeart/2005/8/layout/list1"/>
    <dgm:cxn modelId="{96678E43-7856-4F9C-B962-DE7864592402}" type="presParOf" srcId="{E1D7C829-32B7-47EE-B90A-300C884CD4B5}" destId="{F3A9A8E1-1D65-4708-972B-87478D8549EC}" srcOrd="4" destOrd="0" presId="urn:microsoft.com/office/officeart/2005/8/layout/list1"/>
    <dgm:cxn modelId="{2A77236B-005B-4D81-903F-6832A7776730}" type="presParOf" srcId="{F3A9A8E1-1D65-4708-972B-87478D8549EC}" destId="{743FC03C-9E6F-4702-BC8E-19AC898E9916}" srcOrd="0" destOrd="0" presId="urn:microsoft.com/office/officeart/2005/8/layout/list1"/>
    <dgm:cxn modelId="{A9D8FBEC-EBAC-40CE-A672-320B00C7E6C4}" type="presParOf" srcId="{F3A9A8E1-1D65-4708-972B-87478D8549EC}" destId="{E0569B7B-C0EB-48FD-BE6B-8FF87D46672C}" srcOrd="1" destOrd="0" presId="urn:microsoft.com/office/officeart/2005/8/layout/list1"/>
    <dgm:cxn modelId="{7F2FCDBC-D5CB-42DD-896A-B8E606BC5DC2}" type="presParOf" srcId="{E1D7C829-32B7-47EE-B90A-300C884CD4B5}" destId="{7DFAF3B7-34D5-4C62-BA0F-2DC87FC3FB3F}" srcOrd="5" destOrd="0" presId="urn:microsoft.com/office/officeart/2005/8/layout/list1"/>
    <dgm:cxn modelId="{737065CE-7F7E-4B8B-A32E-6777333FBE18}" type="presParOf" srcId="{E1D7C829-32B7-47EE-B90A-300C884CD4B5}" destId="{0F0525DA-E7DC-4F72-BF60-E504FE614DB6}" srcOrd="6" destOrd="0" presId="urn:microsoft.com/office/officeart/2005/8/layout/list1"/>
    <dgm:cxn modelId="{D29B5553-A849-43DE-ADD9-469E9BD2FF1C}" type="presParOf" srcId="{E1D7C829-32B7-47EE-B90A-300C884CD4B5}" destId="{7CD5C741-A6C3-4A73-AA02-C6A925558DE2}" srcOrd="7" destOrd="0" presId="urn:microsoft.com/office/officeart/2005/8/layout/list1"/>
    <dgm:cxn modelId="{D1D17DF0-B601-40EF-95E2-2027E5971CAA}" type="presParOf" srcId="{E1D7C829-32B7-47EE-B90A-300C884CD4B5}" destId="{F8E08F9C-19F9-477C-91A7-E2777C0A5597}" srcOrd="8" destOrd="0" presId="urn:microsoft.com/office/officeart/2005/8/layout/list1"/>
    <dgm:cxn modelId="{774B46B8-455D-4702-931A-7AA42656DD11}" type="presParOf" srcId="{F8E08F9C-19F9-477C-91A7-E2777C0A5597}" destId="{A39E2CDA-FBCC-46AB-823D-F42FED420577}" srcOrd="0" destOrd="0" presId="urn:microsoft.com/office/officeart/2005/8/layout/list1"/>
    <dgm:cxn modelId="{094B83A6-F90C-49FC-AF32-9A89591923A8}" type="presParOf" srcId="{F8E08F9C-19F9-477C-91A7-E2777C0A5597}" destId="{DE7B453A-2901-449D-BE8B-11AADD6E3ACC}" srcOrd="1" destOrd="0" presId="urn:microsoft.com/office/officeart/2005/8/layout/list1"/>
    <dgm:cxn modelId="{88093A7C-A747-4AE1-A6A7-5E78367FB6D4}" type="presParOf" srcId="{E1D7C829-32B7-47EE-B90A-300C884CD4B5}" destId="{59365DA2-DEBE-4DB7-BC80-CD167C9F69C7}" srcOrd="9" destOrd="0" presId="urn:microsoft.com/office/officeart/2005/8/layout/list1"/>
    <dgm:cxn modelId="{7B987722-80C8-4EC7-90F9-81D38C113F78}" type="presParOf" srcId="{E1D7C829-32B7-47EE-B90A-300C884CD4B5}" destId="{6D4F5832-46E9-4D99-84DD-6BCE21CDB0F6}" srcOrd="10" destOrd="0" presId="urn:microsoft.com/office/officeart/2005/8/layout/list1"/>
    <dgm:cxn modelId="{B846BD00-F444-4247-A94C-335879A63A77}" type="presParOf" srcId="{E1D7C829-32B7-47EE-B90A-300C884CD4B5}" destId="{A051F213-D293-40B9-BEFB-671F4F62D114}" srcOrd="11" destOrd="0" presId="urn:microsoft.com/office/officeart/2005/8/layout/list1"/>
    <dgm:cxn modelId="{D66A49A2-6316-4F99-BF51-276D09CBABB1}" type="presParOf" srcId="{E1D7C829-32B7-47EE-B90A-300C884CD4B5}" destId="{CA0D2B99-2323-4665-8326-7329EE5DF764}" srcOrd="12" destOrd="0" presId="urn:microsoft.com/office/officeart/2005/8/layout/list1"/>
    <dgm:cxn modelId="{C17742BA-82E0-4F43-B98E-E6F1404E7580}" type="presParOf" srcId="{CA0D2B99-2323-4665-8326-7329EE5DF764}" destId="{48DBCA2A-8211-4127-9E24-C95662072598}" srcOrd="0" destOrd="0" presId="urn:microsoft.com/office/officeart/2005/8/layout/list1"/>
    <dgm:cxn modelId="{EED880AC-AFC1-42D5-A98B-E17186025941}" type="presParOf" srcId="{CA0D2B99-2323-4665-8326-7329EE5DF764}" destId="{DD059794-F72C-4F7C-88C4-137BB85DDB88}" srcOrd="1" destOrd="0" presId="urn:microsoft.com/office/officeart/2005/8/layout/list1"/>
    <dgm:cxn modelId="{AAADF80F-E89A-47BE-B474-BE2DE11F1327}" type="presParOf" srcId="{E1D7C829-32B7-47EE-B90A-300C884CD4B5}" destId="{AA3F5188-DFB6-431D-A0CE-ACEEE742F1CA}" srcOrd="13" destOrd="0" presId="urn:microsoft.com/office/officeart/2005/8/layout/list1"/>
    <dgm:cxn modelId="{758B1D04-8967-42B4-9D0E-CD8939F519AE}" type="presParOf" srcId="{E1D7C829-32B7-47EE-B90A-300C884CD4B5}" destId="{1CBDEA23-254B-45F9-92AE-501A5C19024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F90874-3673-4A16-8698-7FB819A7B51C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891D9D93-A647-409D-BD1E-1BE04DEFDA2E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Évaluer sa </a:t>
          </a:r>
          <a:r>
            <a:rPr lang="fr-F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maturité digitale</a:t>
          </a:r>
          <a:r>
            <a:rPr lang="fr-F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(points forts, points d’amélioration) via un outil de </a:t>
          </a:r>
          <a:r>
            <a:rPr lang="fr-F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diagnostic</a:t>
          </a:r>
          <a:r>
            <a:rPr lang="fr-F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(en autonomie ou accompagné).</a:t>
          </a:r>
          <a:endParaRPr lang="fr-BE" sz="20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FE49AC43-60D8-4550-B97A-C63F53FE665A}" type="parTrans" cxnId="{58AC7ABE-7D94-42CA-987E-452FCD60729C}">
      <dgm:prSet/>
      <dgm:spPr/>
      <dgm:t>
        <a:bodyPr/>
        <a:lstStyle/>
        <a:p>
          <a:endParaRPr lang="fr-BE"/>
        </a:p>
      </dgm:t>
    </dgm:pt>
    <dgm:pt modelId="{81FFE2F7-852D-43F6-945B-7EC55F1473E1}" type="sibTrans" cxnId="{58AC7ABE-7D94-42CA-987E-452FCD60729C}">
      <dgm:prSet/>
      <dgm:spPr/>
      <dgm:t>
        <a:bodyPr/>
        <a:lstStyle/>
        <a:p>
          <a:endParaRPr lang="fr-BE"/>
        </a:p>
      </dgm:t>
    </dgm:pt>
    <dgm:pt modelId="{71A4E90B-C4FA-43CB-BC7A-DD6F66EDF38D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fr-B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 </a:t>
          </a:r>
          <a:r>
            <a:rPr lang="fr-BE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catalogue de près de 200 actions</a:t>
          </a:r>
          <a:r>
            <a:rPr lang="fr-B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(formations, sensibilisations, webinaires, accompagnements...) pour améliorer ses compétences.</a:t>
          </a:r>
        </a:p>
      </dgm:t>
    </dgm:pt>
    <dgm:pt modelId="{2B875FEB-AF2D-4821-AECC-6BA90F14AAC5}" type="parTrans" cxnId="{3FD8256C-383C-4286-8E6D-AD0E534CFAC2}">
      <dgm:prSet/>
      <dgm:spPr/>
      <dgm:t>
        <a:bodyPr/>
        <a:lstStyle/>
        <a:p>
          <a:endParaRPr lang="fr-BE"/>
        </a:p>
      </dgm:t>
    </dgm:pt>
    <dgm:pt modelId="{EE4D1322-F7BA-43B8-A166-C19A766CA0EC}" type="sibTrans" cxnId="{3FD8256C-383C-4286-8E6D-AD0E534CFAC2}">
      <dgm:prSet/>
      <dgm:spPr/>
      <dgm:t>
        <a:bodyPr/>
        <a:lstStyle/>
        <a:p>
          <a:endParaRPr lang="fr-BE"/>
        </a:p>
      </dgm:t>
    </dgm:pt>
    <dgm:pt modelId="{DD7614D5-06EF-4F12-AB25-9D95901BB9C4}">
      <dgm:prSet phldrT="[Texte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BE" sz="2000" b="0" kern="1200" dirty="0">
              <a:solidFill>
                <a:schemeClr val="tx1"/>
              </a:solidFill>
            </a:rPr>
            <a:t>Des</a:t>
          </a:r>
          <a:r>
            <a:rPr lang="fr-BE" sz="2000" b="1" kern="1200" dirty="0">
              <a:solidFill>
                <a:schemeClr val="tx1"/>
              </a:solidFill>
            </a:rPr>
            <a:t> vouchers numériques</a:t>
          </a:r>
          <a:r>
            <a:rPr lang="fr-BE" sz="2000" kern="1200" dirty="0">
              <a:solidFill>
                <a:schemeClr val="tx1"/>
              </a:solidFill>
            </a:rPr>
            <a:t> mis à disposition de chaque structure pour financer des actions spécialement élaborées dans le cadre de ce projet.</a:t>
          </a:r>
          <a:endParaRPr lang="fr-BE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493A18C2-60E3-424B-9BF1-A62449DC551D}" type="parTrans" cxnId="{04754EFF-0732-4612-B936-6CEA49CDB763}">
      <dgm:prSet/>
      <dgm:spPr/>
      <dgm:t>
        <a:bodyPr/>
        <a:lstStyle/>
        <a:p>
          <a:endParaRPr lang="fr-BE"/>
        </a:p>
      </dgm:t>
    </dgm:pt>
    <dgm:pt modelId="{8625634C-B59A-48C0-84D5-D8401FEE0315}" type="sibTrans" cxnId="{04754EFF-0732-4612-B936-6CEA49CDB763}">
      <dgm:prSet/>
      <dgm:spPr/>
      <dgm:t>
        <a:bodyPr/>
        <a:lstStyle/>
        <a:p>
          <a:endParaRPr lang="fr-BE"/>
        </a:p>
      </dgm:t>
    </dgm:pt>
    <dgm:pt modelId="{B5D6BA96-76F1-4198-96CF-606C96B36E5F}" type="pres">
      <dgm:prSet presAssocID="{35F90874-3673-4A16-8698-7FB819A7B51C}" presName="Name0" presStyleCnt="0">
        <dgm:presLayoutVars>
          <dgm:dir/>
          <dgm:resizeHandles val="exact"/>
        </dgm:presLayoutVars>
      </dgm:prSet>
      <dgm:spPr/>
    </dgm:pt>
    <dgm:pt modelId="{012D88FE-C3F4-4EFF-82A9-0F38D10966BD}" type="pres">
      <dgm:prSet presAssocID="{35F90874-3673-4A16-8698-7FB819A7B51C}" presName="bkgdShp" presStyleLbl="alignAccFollowNode1" presStyleIdx="0" presStyleCnt="1"/>
      <dgm:spPr>
        <a:noFill/>
      </dgm:spPr>
    </dgm:pt>
    <dgm:pt modelId="{58254973-8338-42BD-A746-AD081F3DAF8A}" type="pres">
      <dgm:prSet presAssocID="{35F90874-3673-4A16-8698-7FB819A7B51C}" presName="linComp" presStyleCnt="0"/>
      <dgm:spPr/>
    </dgm:pt>
    <dgm:pt modelId="{AFD80AA5-EF7D-4B22-B2C5-879EED30CD03}" type="pres">
      <dgm:prSet presAssocID="{891D9D93-A647-409D-BD1E-1BE04DEFDA2E}" presName="compNode" presStyleCnt="0"/>
      <dgm:spPr/>
    </dgm:pt>
    <dgm:pt modelId="{FC98A0B5-FB07-4FC7-B3B6-17243BAB45A6}" type="pres">
      <dgm:prSet presAssocID="{891D9D93-A647-409D-BD1E-1BE04DEFDA2E}" presName="node" presStyleLbl="node1" presStyleIdx="0" presStyleCnt="3">
        <dgm:presLayoutVars>
          <dgm:bulletEnabled val="1"/>
        </dgm:presLayoutVars>
      </dgm:prSet>
      <dgm:spPr/>
    </dgm:pt>
    <dgm:pt modelId="{0060C2E1-436A-4EF6-9742-A9A2F0008E31}" type="pres">
      <dgm:prSet presAssocID="{891D9D93-A647-409D-BD1E-1BE04DEFDA2E}" presName="invisiNode" presStyleLbl="node1" presStyleIdx="0" presStyleCnt="3"/>
      <dgm:spPr/>
    </dgm:pt>
    <dgm:pt modelId="{9DA367B2-B003-410A-9FE9-0C9D9B7F453F}" type="pres">
      <dgm:prSet presAssocID="{891D9D93-A647-409D-BD1E-1BE04DEFDA2E}" presName="imagNode" presStyleLbl="fgImgPlace1" presStyleIdx="0" presStyleCnt="3" custScaleX="83325" custScaleY="97285" custLinFactNeighborX="-629" custLinFactNeighborY="0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>
          <a:solidFill>
            <a:schemeClr val="tx1"/>
          </a:solidFill>
        </a:ln>
      </dgm:spPr>
    </dgm:pt>
    <dgm:pt modelId="{83DB55DA-65D9-450A-B8F3-49EB2E118154}" type="pres">
      <dgm:prSet presAssocID="{81FFE2F7-852D-43F6-945B-7EC55F1473E1}" presName="sibTrans" presStyleLbl="sibTrans2D1" presStyleIdx="0" presStyleCnt="0"/>
      <dgm:spPr/>
    </dgm:pt>
    <dgm:pt modelId="{88641118-DE34-4E95-B8FC-BEA258EE1CFD}" type="pres">
      <dgm:prSet presAssocID="{71A4E90B-C4FA-43CB-BC7A-DD6F66EDF38D}" presName="compNode" presStyleCnt="0"/>
      <dgm:spPr/>
    </dgm:pt>
    <dgm:pt modelId="{8054DDC4-93D8-464B-93B9-04BF5509E4D7}" type="pres">
      <dgm:prSet presAssocID="{71A4E90B-C4FA-43CB-BC7A-DD6F66EDF38D}" presName="node" presStyleLbl="node1" presStyleIdx="1" presStyleCnt="3">
        <dgm:presLayoutVars>
          <dgm:bulletEnabled val="1"/>
        </dgm:presLayoutVars>
      </dgm:prSet>
      <dgm:spPr/>
    </dgm:pt>
    <dgm:pt modelId="{E23C8DF4-027C-453E-BA7C-0E080173874C}" type="pres">
      <dgm:prSet presAssocID="{71A4E90B-C4FA-43CB-BC7A-DD6F66EDF38D}" presName="invisiNode" presStyleLbl="node1" presStyleIdx="1" presStyleCnt="3"/>
      <dgm:spPr/>
    </dgm:pt>
    <dgm:pt modelId="{0FD2F98F-1BBE-4505-A5CA-D47EC310C562}" type="pres">
      <dgm:prSet presAssocID="{71A4E90B-C4FA-43CB-BC7A-DD6F66EDF38D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>
          <a:solidFill>
            <a:schemeClr val="tx1"/>
          </a:solidFill>
        </a:ln>
      </dgm:spPr>
    </dgm:pt>
    <dgm:pt modelId="{C5D13890-0A77-47C9-969B-6EA5BD61EC8F}" type="pres">
      <dgm:prSet presAssocID="{EE4D1322-F7BA-43B8-A166-C19A766CA0EC}" presName="sibTrans" presStyleLbl="sibTrans2D1" presStyleIdx="0" presStyleCnt="0"/>
      <dgm:spPr/>
    </dgm:pt>
    <dgm:pt modelId="{8FC19E7C-4689-4CFE-A914-2B38EEFBACB9}" type="pres">
      <dgm:prSet presAssocID="{DD7614D5-06EF-4F12-AB25-9D95901BB9C4}" presName="compNode" presStyleCnt="0"/>
      <dgm:spPr/>
    </dgm:pt>
    <dgm:pt modelId="{A6E92B0A-74BB-4C88-9CB5-3DA7B91F1B14}" type="pres">
      <dgm:prSet presAssocID="{DD7614D5-06EF-4F12-AB25-9D95901BB9C4}" presName="node" presStyleLbl="node1" presStyleIdx="2" presStyleCnt="3">
        <dgm:presLayoutVars>
          <dgm:bulletEnabled val="1"/>
        </dgm:presLayoutVars>
      </dgm:prSet>
      <dgm:spPr/>
    </dgm:pt>
    <dgm:pt modelId="{76EA1E2E-B908-4693-9FB3-4065FD1320B5}" type="pres">
      <dgm:prSet presAssocID="{DD7614D5-06EF-4F12-AB25-9D95901BB9C4}" presName="invisiNode" presStyleLbl="node1" presStyleIdx="2" presStyleCnt="3"/>
      <dgm:spPr/>
    </dgm:pt>
    <dgm:pt modelId="{72BC6DDB-8DF7-4FBE-9292-252884324FC5}" type="pres">
      <dgm:prSet presAssocID="{DD7614D5-06EF-4F12-AB25-9D95901BB9C4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>
          <a:solidFill>
            <a:schemeClr val="tx1"/>
          </a:solidFill>
        </a:ln>
      </dgm:spPr>
    </dgm:pt>
  </dgm:ptLst>
  <dgm:cxnLst>
    <dgm:cxn modelId="{2BC9F33B-6B97-4C41-835B-028E420F8355}" type="presOf" srcId="{71A4E90B-C4FA-43CB-BC7A-DD6F66EDF38D}" destId="{8054DDC4-93D8-464B-93B9-04BF5509E4D7}" srcOrd="0" destOrd="0" presId="urn:microsoft.com/office/officeart/2005/8/layout/pList2"/>
    <dgm:cxn modelId="{1C012065-EEDE-4381-8080-1C1C77339ABC}" type="presOf" srcId="{891D9D93-A647-409D-BD1E-1BE04DEFDA2E}" destId="{FC98A0B5-FB07-4FC7-B3B6-17243BAB45A6}" srcOrd="0" destOrd="0" presId="urn:microsoft.com/office/officeart/2005/8/layout/pList2"/>
    <dgm:cxn modelId="{3FD8256C-383C-4286-8E6D-AD0E534CFAC2}" srcId="{35F90874-3673-4A16-8698-7FB819A7B51C}" destId="{71A4E90B-C4FA-43CB-BC7A-DD6F66EDF38D}" srcOrd="1" destOrd="0" parTransId="{2B875FEB-AF2D-4821-AECC-6BA90F14AAC5}" sibTransId="{EE4D1322-F7BA-43B8-A166-C19A766CA0EC}"/>
    <dgm:cxn modelId="{AFA5046D-E705-4E0E-A3FD-251BCB12AFD6}" type="presOf" srcId="{81FFE2F7-852D-43F6-945B-7EC55F1473E1}" destId="{83DB55DA-65D9-450A-B8F3-49EB2E118154}" srcOrd="0" destOrd="0" presId="urn:microsoft.com/office/officeart/2005/8/layout/pList2"/>
    <dgm:cxn modelId="{729A9A4F-4743-4C08-BDDA-07FDA6233235}" type="presOf" srcId="{35F90874-3673-4A16-8698-7FB819A7B51C}" destId="{B5D6BA96-76F1-4198-96CF-606C96B36E5F}" srcOrd="0" destOrd="0" presId="urn:microsoft.com/office/officeart/2005/8/layout/pList2"/>
    <dgm:cxn modelId="{776C618B-878D-43B9-9594-346F3871F09C}" type="presOf" srcId="{DD7614D5-06EF-4F12-AB25-9D95901BB9C4}" destId="{A6E92B0A-74BB-4C88-9CB5-3DA7B91F1B14}" srcOrd="0" destOrd="0" presId="urn:microsoft.com/office/officeart/2005/8/layout/pList2"/>
    <dgm:cxn modelId="{58AC7ABE-7D94-42CA-987E-452FCD60729C}" srcId="{35F90874-3673-4A16-8698-7FB819A7B51C}" destId="{891D9D93-A647-409D-BD1E-1BE04DEFDA2E}" srcOrd="0" destOrd="0" parTransId="{FE49AC43-60D8-4550-B97A-C63F53FE665A}" sibTransId="{81FFE2F7-852D-43F6-945B-7EC55F1473E1}"/>
    <dgm:cxn modelId="{266AF8F2-A67F-4E7B-A453-0D3D356AE817}" type="presOf" srcId="{EE4D1322-F7BA-43B8-A166-C19A766CA0EC}" destId="{C5D13890-0A77-47C9-969B-6EA5BD61EC8F}" srcOrd="0" destOrd="0" presId="urn:microsoft.com/office/officeart/2005/8/layout/pList2"/>
    <dgm:cxn modelId="{04754EFF-0732-4612-B936-6CEA49CDB763}" srcId="{35F90874-3673-4A16-8698-7FB819A7B51C}" destId="{DD7614D5-06EF-4F12-AB25-9D95901BB9C4}" srcOrd="2" destOrd="0" parTransId="{493A18C2-60E3-424B-9BF1-A62449DC551D}" sibTransId="{8625634C-B59A-48C0-84D5-D8401FEE0315}"/>
    <dgm:cxn modelId="{AF9E603D-B6A1-4327-9B70-E730FA58B9EE}" type="presParOf" srcId="{B5D6BA96-76F1-4198-96CF-606C96B36E5F}" destId="{012D88FE-C3F4-4EFF-82A9-0F38D10966BD}" srcOrd="0" destOrd="0" presId="urn:microsoft.com/office/officeart/2005/8/layout/pList2"/>
    <dgm:cxn modelId="{B7835A69-7035-4CE0-9334-4ABA5AA662AB}" type="presParOf" srcId="{B5D6BA96-76F1-4198-96CF-606C96B36E5F}" destId="{58254973-8338-42BD-A746-AD081F3DAF8A}" srcOrd="1" destOrd="0" presId="urn:microsoft.com/office/officeart/2005/8/layout/pList2"/>
    <dgm:cxn modelId="{23B70E38-1296-4C19-8663-E47BB1DB4F84}" type="presParOf" srcId="{58254973-8338-42BD-A746-AD081F3DAF8A}" destId="{AFD80AA5-EF7D-4B22-B2C5-879EED30CD03}" srcOrd="0" destOrd="0" presId="urn:microsoft.com/office/officeart/2005/8/layout/pList2"/>
    <dgm:cxn modelId="{472CBC7C-49DA-4141-84B9-03F382E77419}" type="presParOf" srcId="{AFD80AA5-EF7D-4B22-B2C5-879EED30CD03}" destId="{FC98A0B5-FB07-4FC7-B3B6-17243BAB45A6}" srcOrd="0" destOrd="0" presId="urn:microsoft.com/office/officeart/2005/8/layout/pList2"/>
    <dgm:cxn modelId="{D675B4CB-076E-4CE8-BCD6-D09F37B89D2B}" type="presParOf" srcId="{AFD80AA5-EF7D-4B22-B2C5-879EED30CD03}" destId="{0060C2E1-436A-4EF6-9742-A9A2F0008E31}" srcOrd="1" destOrd="0" presId="urn:microsoft.com/office/officeart/2005/8/layout/pList2"/>
    <dgm:cxn modelId="{0D776C73-67FE-4800-815F-659C76A39F85}" type="presParOf" srcId="{AFD80AA5-EF7D-4B22-B2C5-879EED30CD03}" destId="{9DA367B2-B003-410A-9FE9-0C9D9B7F453F}" srcOrd="2" destOrd="0" presId="urn:microsoft.com/office/officeart/2005/8/layout/pList2"/>
    <dgm:cxn modelId="{ACD02E96-95EB-4D09-ABFB-A7E0DFDFD579}" type="presParOf" srcId="{58254973-8338-42BD-A746-AD081F3DAF8A}" destId="{83DB55DA-65D9-450A-B8F3-49EB2E118154}" srcOrd="1" destOrd="0" presId="urn:microsoft.com/office/officeart/2005/8/layout/pList2"/>
    <dgm:cxn modelId="{786E9EA6-287D-42B9-9E59-595600A66040}" type="presParOf" srcId="{58254973-8338-42BD-A746-AD081F3DAF8A}" destId="{88641118-DE34-4E95-B8FC-BEA258EE1CFD}" srcOrd="2" destOrd="0" presId="urn:microsoft.com/office/officeart/2005/8/layout/pList2"/>
    <dgm:cxn modelId="{46EE6DA6-0D57-4C4A-9E83-D2337E59183E}" type="presParOf" srcId="{88641118-DE34-4E95-B8FC-BEA258EE1CFD}" destId="{8054DDC4-93D8-464B-93B9-04BF5509E4D7}" srcOrd="0" destOrd="0" presId="urn:microsoft.com/office/officeart/2005/8/layout/pList2"/>
    <dgm:cxn modelId="{1F1E72F8-081F-4C6D-9E70-256B80E915E6}" type="presParOf" srcId="{88641118-DE34-4E95-B8FC-BEA258EE1CFD}" destId="{E23C8DF4-027C-453E-BA7C-0E080173874C}" srcOrd="1" destOrd="0" presId="urn:microsoft.com/office/officeart/2005/8/layout/pList2"/>
    <dgm:cxn modelId="{F2FC549A-F7D2-4E59-B7D9-162644DF3CB9}" type="presParOf" srcId="{88641118-DE34-4E95-B8FC-BEA258EE1CFD}" destId="{0FD2F98F-1BBE-4505-A5CA-D47EC310C562}" srcOrd="2" destOrd="0" presId="urn:microsoft.com/office/officeart/2005/8/layout/pList2"/>
    <dgm:cxn modelId="{5CC53792-AB10-4619-9ED8-698BD7C9270C}" type="presParOf" srcId="{58254973-8338-42BD-A746-AD081F3DAF8A}" destId="{C5D13890-0A77-47C9-969B-6EA5BD61EC8F}" srcOrd="3" destOrd="0" presId="urn:microsoft.com/office/officeart/2005/8/layout/pList2"/>
    <dgm:cxn modelId="{6E1D8E1C-72DA-4F7B-A865-3D7B107C1A2A}" type="presParOf" srcId="{58254973-8338-42BD-A746-AD081F3DAF8A}" destId="{8FC19E7C-4689-4CFE-A914-2B38EEFBACB9}" srcOrd="4" destOrd="0" presId="urn:microsoft.com/office/officeart/2005/8/layout/pList2"/>
    <dgm:cxn modelId="{3109CE63-641C-4063-A7FC-C967C592755F}" type="presParOf" srcId="{8FC19E7C-4689-4CFE-A914-2B38EEFBACB9}" destId="{A6E92B0A-74BB-4C88-9CB5-3DA7B91F1B14}" srcOrd="0" destOrd="0" presId="urn:microsoft.com/office/officeart/2005/8/layout/pList2"/>
    <dgm:cxn modelId="{85B67C0C-8C4F-41F7-A990-4D4DA1278DB8}" type="presParOf" srcId="{8FC19E7C-4689-4CFE-A914-2B38EEFBACB9}" destId="{76EA1E2E-B908-4693-9FB3-4065FD1320B5}" srcOrd="1" destOrd="0" presId="urn:microsoft.com/office/officeart/2005/8/layout/pList2"/>
    <dgm:cxn modelId="{D770C99A-BCF2-4ECD-B612-B597966B1600}" type="presParOf" srcId="{8FC19E7C-4689-4CFE-A914-2B38EEFBACB9}" destId="{72BC6DDB-8DF7-4FBE-9292-252884324FC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9FBA4F-8AC2-4D16-978D-11355A988B77}">
      <dsp:nvSpPr>
        <dsp:cNvPr id="0" name=""/>
        <dsp:cNvSpPr/>
      </dsp:nvSpPr>
      <dsp:spPr>
        <a:xfrm>
          <a:off x="0" y="5115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5CB8C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76C075-B1C7-4C31-98C7-C8DDEC4CEC1B}">
      <dsp:nvSpPr>
        <dsp:cNvPr id="0" name=""/>
        <dsp:cNvSpPr/>
      </dsp:nvSpPr>
      <dsp:spPr>
        <a:xfrm>
          <a:off x="406400" y="68733"/>
          <a:ext cx="5689600" cy="885600"/>
        </a:xfrm>
        <a:prstGeom prst="roundRect">
          <a:avLst/>
        </a:prstGeom>
        <a:solidFill>
          <a:srgbClr val="3ABFC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rtlCol="0" anchor="ctr" anchorCtr="0">
          <a:noAutofit/>
        </a:bodyPr>
        <a:lstStyle/>
        <a:p>
          <a:pPr marL="0" lvl="0" indent="0" algn="l" defTabSz="1333500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A. Le contexte du projet</a:t>
          </a:r>
        </a:p>
      </dsp:txBody>
      <dsp:txXfrm>
        <a:off x="449631" y="111964"/>
        <a:ext cx="5603138" cy="799138"/>
      </dsp:txXfrm>
    </dsp:sp>
    <dsp:sp modelId="{0F0525DA-E7DC-4F72-BF60-E504FE614DB6}">
      <dsp:nvSpPr>
        <dsp:cNvPr id="0" name=""/>
        <dsp:cNvSpPr/>
      </dsp:nvSpPr>
      <dsp:spPr>
        <a:xfrm>
          <a:off x="0" y="18723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569B7B-C0EB-48FD-BE6B-8FF87D46672C}">
      <dsp:nvSpPr>
        <dsp:cNvPr id="0" name=""/>
        <dsp:cNvSpPr/>
      </dsp:nvSpPr>
      <dsp:spPr>
        <a:xfrm>
          <a:off x="406400" y="1429533"/>
          <a:ext cx="5689600" cy="8856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000" kern="1200" dirty="0"/>
            <a:t>B. Les étapes</a:t>
          </a:r>
        </a:p>
      </dsp:txBody>
      <dsp:txXfrm>
        <a:off x="449631" y="1472764"/>
        <a:ext cx="5603138" cy="799138"/>
      </dsp:txXfrm>
    </dsp:sp>
    <dsp:sp modelId="{6D4F5832-46E9-4D99-84DD-6BCE21CDB0F6}">
      <dsp:nvSpPr>
        <dsp:cNvPr id="0" name=""/>
        <dsp:cNvSpPr/>
      </dsp:nvSpPr>
      <dsp:spPr>
        <a:xfrm>
          <a:off x="0" y="32331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FF000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E7B453A-2901-449D-BE8B-11AADD6E3ACC}">
      <dsp:nvSpPr>
        <dsp:cNvPr id="0" name=""/>
        <dsp:cNvSpPr/>
      </dsp:nvSpPr>
      <dsp:spPr>
        <a:xfrm>
          <a:off x="406400" y="2790333"/>
          <a:ext cx="5689600" cy="885600"/>
        </a:xfrm>
        <a:prstGeom prst="roundRect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C. Les 3 outils</a:t>
          </a:r>
        </a:p>
      </dsp:txBody>
      <dsp:txXfrm>
        <a:off x="449631" y="2833564"/>
        <a:ext cx="5603138" cy="799138"/>
      </dsp:txXfrm>
    </dsp:sp>
    <dsp:sp modelId="{1CBDEA23-254B-45F9-92AE-501A5C190241}">
      <dsp:nvSpPr>
        <dsp:cNvPr id="0" name=""/>
        <dsp:cNvSpPr/>
      </dsp:nvSpPr>
      <dsp:spPr>
        <a:xfrm>
          <a:off x="0" y="4593933"/>
          <a:ext cx="8128000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bg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059794-F72C-4F7C-88C4-137BB85DDB88}">
      <dsp:nvSpPr>
        <dsp:cNvPr id="0" name=""/>
        <dsp:cNvSpPr/>
      </dsp:nvSpPr>
      <dsp:spPr>
        <a:xfrm>
          <a:off x="406400" y="4151133"/>
          <a:ext cx="5689600" cy="885600"/>
        </a:xfrm>
        <a:prstGeom prst="roundRect">
          <a:avLst/>
        </a:prstGeom>
        <a:solidFill>
          <a:schemeClr val="bg2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3000" kern="1200" dirty="0">
              <a:solidFill>
                <a:prstClr val="white"/>
              </a:solidFill>
              <a:latin typeface="Calibri" panose="020F0502020204030204"/>
              <a:ea typeface="+mn-ea"/>
              <a:cs typeface="+mn-cs"/>
            </a:rPr>
            <a:t>D. Démo du site</a:t>
          </a:r>
        </a:p>
      </dsp:txBody>
      <dsp:txXfrm>
        <a:off x="449631" y="4194364"/>
        <a:ext cx="5603138" cy="7991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2D88FE-C3F4-4EFF-82A9-0F38D10966BD}">
      <dsp:nvSpPr>
        <dsp:cNvPr id="0" name=""/>
        <dsp:cNvSpPr/>
      </dsp:nvSpPr>
      <dsp:spPr>
        <a:xfrm>
          <a:off x="0" y="0"/>
          <a:ext cx="10531474" cy="2150983"/>
        </a:xfrm>
        <a:prstGeom prst="roundRect">
          <a:avLst>
            <a:gd name="adj" fmla="val 10000"/>
          </a:avLst>
        </a:prstGeom>
        <a:noFill/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A367B2-B003-410A-9FE9-0C9D9B7F453F}">
      <dsp:nvSpPr>
        <dsp:cNvPr id="0" name=""/>
        <dsp:cNvSpPr/>
      </dsp:nvSpPr>
      <dsp:spPr>
        <a:xfrm>
          <a:off x="554416" y="308210"/>
          <a:ext cx="2577759" cy="153456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98A0B5-FB07-4FC7-B3B6-17243BAB45A6}">
      <dsp:nvSpPr>
        <dsp:cNvPr id="0" name=""/>
        <dsp:cNvSpPr/>
      </dsp:nvSpPr>
      <dsp:spPr>
        <a:xfrm rot="10800000">
          <a:off x="315944" y="2150983"/>
          <a:ext cx="3093620" cy="26289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F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Évaluer sa </a:t>
          </a:r>
          <a:r>
            <a:rPr lang="fr-F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maturité digitale</a:t>
          </a:r>
          <a:r>
            <a:rPr lang="fr-F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(points forts, points d’amélioration) via un outil de </a:t>
          </a:r>
          <a:r>
            <a:rPr lang="fr-FR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diagnostic</a:t>
          </a:r>
          <a:r>
            <a:rPr lang="fr-FR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(en autonomie ou accompagné).</a:t>
          </a:r>
          <a:endParaRPr lang="fr-BE" sz="2000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396794" y="2150983"/>
        <a:ext cx="2931920" cy="2548129"/>
      </dsp:txXfrm>
    </dsp:sp>
    <dsp:sp modelId="{0FD2F98F-1BBE-4505-A5CA-D47EC310C562}">
      <dsp:nvSpPr>
        <dsp:cNvPr id="0" name=""/>
        <dsp:cNvSpPr/>
      </dsp:nvSpPr>
      <dsp:spPr>
        <a:xfrm>
          <a:off x="3718927" y="286797"/>
          <a:ext cx="3093620" cy="15773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54DDC4-93D8-464B-93B9-04BF5509E4D7}">
      <dsp:nvSpPr>
        <dsp:cNvPr id="0" name=""/>
        <dsp:cNvSpPr/>
      </dsp:nvSpPr>
      <dsp:spPr>
        <a:xfrm rot="10800000">
          <a:off x="3718927" y="2150983"/>
          <a:ext cx="3093620" cy="26289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Un </a:t>
          </a:r>
          <a:r>
            <a:rPr lang="fr-BE" sz="20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catalogue de près de 200 actions</a:t>
          </a:r>
          <a:r>
            <a:rPr lang="fr-BE" sz="2000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 (formations, sensibilisations, webinaires, accompagnements...) pour améliorer ses compétences.</a:t>
          </a:r>
        </a:p>
      </dsp:txBody>
      <dsp:txXfrm rot="10800000">
        <a:off x="3799777" y="2150983"/>
        <a:ext cx="2931920" cy="2548129"/>
      </dsp:txXfrm>
    </dsp:sp>
    <dsp:sp modelId="{72BC6DDB-8DF7-4FBE-9292-252884324FC5}">
      <dsp:nvSpPr>
        <dsp:cNvPr id="0" name=""/>
        <dsp:cNvSpPr/>
      </dsp:nvSpPr>
      <dsp:spPr>
        <a:xfrm>
          <a:off x="7121909" y="286797"/>
          <a:ext cx="3093620" cy="157738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4000" b="-34000"/>
          </a:stretch>
        </a:blip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E92B0A-74BB-4C88-9CB5-3DA7B91F1B14}">
      <dsp:nvSpPr>
        <dsp:cNvPr id="0" name=""/>
        <dsp:cNvSpPr/>
      </dsp:nvSpPr>
      <dsp:spPr>
        <a:xfrm rot="10800000">
          <a:off x="7121909" y="2150983"/>
          <a:ext cx="3093620" cy="2628979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fr-BE" sz="2000" b="0" kern="1200" dirty="0">
              <a:solidFill>
                <a:schemeClr val="tx1"/>
              </a:solidFill>
            </a:rPr>
            <a:t>Des</a:t>
          </a:r>
          <a:r>
            <a:rPr lang="fr-BE" sz="2000" b="1" kern="1200" dirty="0">
              <a:solidFill>
                <a:schemeClr val="tx1"/>
              </a:solidFill>
            </a:rPr>
            <a:t> vouchers numériques</a:t>
          </a:r>
          <a:r>
            <a:rPr lang="fr-BE" sz="2000" kern="1200" dirty="0">
              <a:solidFill>
                <a:schemeClr val="tx1"/>
              </a:solidFill>
            </a:rPr>
            <a:t> mis à disposition de chaque structure pour financer des actions spécialement élaborées dans le cadre de ce projet.</a:t>
          </a:r>
          <a:endParaRPr lang="fr-BE" sz="2000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 rot="10800000">
        <a:off x="7202759" y="2150983"/>
        <a:ext cx="2931920" cy="25481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BD90E0-1F6F-4D63-B9A6-E7450CDAFEB1}" type="datetimeFigureOut">
              <a:rPr lang="fr-BE" smtClean="0"/>
              <a:t>06-11-23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D0199-1C01-4DB5-82AF-036D0C7B506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81522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>
              <a:cs typeface="Calibri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D0199-1C01-4DB5-82AF-036D0C7B5067}" type="slidenum">
              <a:rPr lang="fr-BE" smtClean="0"/>
              <a:t>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83539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D0199-1C01-4DB5-82AF-036D0C7B5067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3332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E02B7-9649-4BA0-BC9E-032777524493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1244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D0199-1C01-4DB5-82AF-036D0C7B5067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234573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3E02B7-9649-4BA0-BC9E-032777524493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696548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D0199-1C01-4DB5-82AF-036D0C7B5067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445334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D0199-1C01-4DB5-82AF-036D0C7B5067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509935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D0199-1C01-4DB5-82AF-036D0C7B5067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148942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fr-BE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fr-BE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endParaRPr lang="fr-BE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ED0199-1C01-4DB5-82AF-036D0C7B5067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04244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F3ADF8C-5FFD-1E58-2DE6-674B7CD520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B756A04-BCDA-9636-53BD-119792517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BCEECF-333E-9977-0F44-8A51982B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DF3E-99FD-4ED7-8D7F-2262B6174FB1}" type="datetime1">
              <a:rPr lang="fr-BE" smtClean="0"/>
              <a:t>06-11-23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FAADF07-6EF3-64A8-E9FC-DFB274258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688B116-5425-0AD2-67B3-0CDC03DBF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D474-CDE8-495F-8D11-C54713B928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94967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D74CEA-B598-0C7C-23AE-542B358A8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491A820-289E-034D-46AE-2B9D42E42C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864488F-1EE8-FD57-18D5-3D007467F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07776-CAEC-499B-BD98-49900F024E1B}" type="datetime1">
              <a:rPr lang="fr-BE" smtClean="0"/>
              <a:t>06-11-23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39ADE99-F781-F47D-5D8D-136C02440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D0D6DE-05BC-7A35-FE09-DB7BDB548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D474-CDE8-495F-8D11-C54713B928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907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E1C7C2B5-309B-D146-67A1-F914B664CB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278BEF3-2490-B7AD-2681-C5EF20AF42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3C5952-CD55-07DE-1B1F-AAD26C71D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4CA7-18E6-441B-AF1F-36B3E9EB11DC}" type="datetime1">
              <a:rPr lang="fr-BE" smtClean="0"/>
              <a:t>06-11-23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3326884-085D-F6C0-C45E-BB651C8ED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7207A0E-240B-1051-CEF7-333777C28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D474-CDE8-495F-8D11-C54713B928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236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ce réservé du texte 32"/>
          <p:cNvSpPr>
            <a:spLocks noGrp="1"/>
          </p:cNvSpPr>
          <p:nvPr>
            <p:ph type="body" sz="quarter" idx="10" hasCustomPrompt="1"/>
          </p:nvPr>
        </p:nvSpPr>
        <p:spPr>
          <a:xfrm>
            <a:off x="1061084" y="350166"/>
            <a:ext cx="10530841" cy="50482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fr-FR"/>
              <a:t>Modifier les styles du texte du masque </a:t>
            </a:r>
          </a:p>
        </p:txBody>
      </p:sp>
      <p:sp>
        <p:nvSpPr>
          <p:cNvPr id="18" name="Espace réservé du contenu 2"/>
          <p:cNvSpPr>
            <a:spLocks noGrp="1"/>
          </p:cNvSpPr>
          <p:nvPr>
            <p:ph idx="1"/>
          </p:nvPr>
        </p:nvSpPr>
        <p:spPr>
          <a:xfrm>
            <a:off x="1061084" y="1428108"/>
            <a:ext cx="10530841" cy="4781180"/>
          </a:xfrm>
        </p:spPr>
        <p:txBody>
          <a:bodyPr>
            <a:normAutofit/>
          </a:bodyPr>
          <a:lstStyle>
            <a:lvl1pPr marL="0" indent="0">
              <a:buClr>
                <a:schemeClr val="bg2"/>
              </a:buClr>
              <a:buFont typeface="Arial" panose="020B0604020202020204" pitchFamily="34" charset="0"/>
              <a:buNone/>
              <a:defRPr sz="2201" b="1">
                <a:solidFill>
                  <a:schemeClr val="tx2"/>
                </a:solidFill>
              </a:defRPr>
            </a:lvl1pPr>
            <a:lvl2pPr marL="453599" indent="-269999">
              <a:spcBef>
                <a:spcPts val="1001"/>
              </a:spcBef>
              <a:buClr>
                <a:schemeClr val="bg2"/>
              </a:buClr>
              <a:buFont typeface="Arial" panose="020B0604020202020204" pitchFamily="34" charset="0"/>
              <a:buChar char="•"/>
              <a:defRPr sz="2000" b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720000" indent="-180001">
              <a:buClr>
                <a:schemeClr val="bg2"/>
              </a:buClr>
              <a:buSzPct val="70000"/>
              <a:buFont typeface="Arial Black" panose="020B0A04020102020204" pitchFamily="34" charset="0"/>
              <a:buChar char="−"/>
              <a:defRPr sz="180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986401" indent="-180001">
              <a:buClr>
                <a:schemeClr val="bg2"/>
              </a:buClr>
              <a:buSzPct val="70000"/>
              <a:buFont typeface="Wingdings" panose="05000000000000000000" pitchFamily="2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252801" indent="-180001">
              <a:buClr>
                <a:schemeClr val="bg2"/>
              </a:buClr>
              <a:buFont typeface="Arial" panose="020B0604020202020204" pitchFamily="34" charset="0"/>
              <a:buChar char="•"/>
              <a:defRPr sz="1401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 marL="1440000" indent="-144000">
              <a:buClr>
                <a:schemeClr val="bg2"/>
              </a:buClr>
              <a:defRPr sz="1401">
                <a:solidFill>
                  <a:schemeClr val="tx1">
                    <a:lumMod val="65000"/>
                    <a:lumOff val="35000"/>
                  </a:schemeClr>
                </a:solidFill>
              </a:defRPr>
            </a:lvl6pPr>
            <a:lvl7pPr marL="1620001" indent="-144000">
              <a:buClr>
                <a:schemeClr val="bg2"/>
              </a:buClr>
              <a:defRPr sz="1401">
                <a:solidFill>
                  <a:schemeClr val="tx1">
                    <a:lumMod val="65000"/>
                    <a:lumOff val="35000"/>
                  </a:schemeClr>
                </a:solidFill>
              </a:defRPr>
            </a:lvl7pPr>
            <a:lvl8pPr marL="1800001" indent="-108001">
              <a:buClr>
                <a:schemeClr val="bg2"/>
              </a:buClr>
              <a:defRPr sz="1401">
                <a:solidFill>
                  <a:schemeClr val="tx1">
                    <a:lumMod val="65000"/>
                    <a:lumOff val="35000"/>
                  </a:schemeClr>
                </a:solidFill>
              </a:defRPr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  <a:p>
            <a:pPr lvl="5"/>
            <a:r>
              <a:rPr lang="fr-FR"/>
              <a:t>Sixième niveau</a:t>
            </a:r>
          </a:p>
          <a:p>
            <a:pPr lvl="6"/>
            <a:r>
              <a:rPr lang="fr-FR"/>
              <a:t>Septième niveau</a:t>
            </a:r>
          </a:p>
          <a:p>
            <a:pPr lvl="7"/>
            <a:r>
              <a:rPr lang="fr-FR"/>
              <a:t>Huitième niveau</a:t>
            </a:r>
          </a:p>
        </p:txBody>
      </p:sp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52C3E663-101E-4164-A441-34EF06365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B94C-646F-4DAB-9648-50D8804943E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4" name="Espace réservé du pied de page 2">
            <a:extLst>
              <a:ext uri="{FF2B5EF4-FFF2-40B4-BE49-F238E27FC236}">
                <a16:creationId xmlns:a16="http://schemas.microsoft.com/office/drawing/2014/main" id="{B96A2030-71FB-E488-A53C-7BBEF8ABC4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88607"/>
            <a:ext cx="4572000" cy="238855"/>
          </a:xfrm>
          <a:prstGeom prst="rect">
            <a:avLst/>
          </a:prstGeom>
        </p:spPr>
        <p:txBody>
          <a:bodyPr/>
          <a:lstStyle>
            <a:lvl1pPr algn="l">
              <a:defRPr sz="1001">
                <a:solidFill>
                  <a:srgbClr val="282B57"/>
                </a:solidFill>
              </a:defRPr>
            </a:lvl1pPr>
          </a:lstStyle>
          <a:p>
            <a:pPr algn="ctr"/>
            <a:endParaRPr lang="fr-FR" sz="1050"/>
          </a:p>
        </p:txBody>
      </p:sp>
    </p:spTree>
    <p:extLst>
      <p:ext uri="{BB962C8B-B14F-4D97-AF65-F5344CB8AC3E}">
        <p14:creationId xmlns:p14="http://schemas.microsoft.com/office/powerpoint/2010/main" val="295171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CF5DF08-7F2B-D0D1-78BB-D8BCDE8C78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4666FFC-469A-304E-FAD4-DEEE8E9791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AFC7BFC-87A3-E40C-D62B-2516A8DBF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D09E1-C0BF-49DD-A5F0-D9BFC733560D}" type="datetime1">
              <a:rPr lang="fr-BE" smtClean="0"/>
              <a:t>06-11-23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C26318A-FE17-28DC-C520-982EF995A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DFB6B44-5647-2B25-4016-6423B7C63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D474-CDE8-495F-8D11-C54713B928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57737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4157D1-4A9F-0FD9-E01A-C1B649F70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487FC43-12AD-1C48-F511-2EA8F7EAE8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B246E3-6A83-66DA-1CA3-2329F6280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C6E6C-7373-4037-BC78-FDF86F4C333E}" type="datetime1">
              <a:rPr lang="fr-BE" smtClean="0"/>
              <a:t>06-11-23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9C1059E-21E4-AA1D-77AC-9AE37E6B0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6FFF1D2-BB6A-5298-E1CB-7685FBAF7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D474-CDE8-495F-8D11-C54713B928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15459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3F671AE-90C8-7438-6D77-2EE1BA22E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DC48191-80D0-962B-B02E-F2470C54D2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7A32E13-45A6-CB66-D2DD-0878F0BFC3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7B7C8EB-E9A5-9FDF-6357-9379CB985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19701-5EBF-4C89-9ED0-548764546D00}" type="datetime1">
              <a:rPr lang="fr-BE" smtClean="0"/>
              <a:t>06-11-23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75EB18-7AF1-3AEF-8AEE-2A2D43FF1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0C1E1B9-8359-E58F-A20B-261B89EAE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D474-CDE8-495F-8D11-C54713B928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74814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81CD3F-1412-0C6A-9762-B1F851EE8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E2FD180-1F87-CC9D-977A-D69B5396AF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4DDBE91F-938A-A03A-F533-1B554FBB04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0835921-5CB7-D34D-2446-F96CE78A18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E858DA4-19CB-91C1-F2FE-9AD7112C6B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BC395CC-3FF2-263B-EA8E-5D68020C9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83C87-2C27-42DC-9426-67AD74A39ED2}" type="datetime1">
              <a:rPr lang="fr-BE" smtClean="0"/>
              <a:t>06-11-23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5CDC0A-CE07-5142-EBBD-E78B5E916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46F3A3B-A6B9-40CF-716D-AFB85C015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D474-CDE8-495F-8D11-C54713B928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374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3B53AC2-4DC4-AFF8-42E4-DA71D7F71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96238ADC-5B1B-8518-0DED-6B3497A82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9F8DE-3A9E-4DD9-AA56-39C28B2EE964}" type="datetime1">
              <a:rPr lang="fr-BE" smtClean="0"/>
              <a:t>06-11-23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27A09428-8348-B52F-FE39-C324F556A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7B37BD6-A367-F419-B17E-D3AFBF378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D474-CDE8-495F-8D11-C54713B928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62492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7513F0C-B97F-C330-D71B-1FC29655D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8109E-07BD-4FB4-9F7D-AF473E3B91DB}" type="datetime1">
              <a:rPr lang="fr-BE" smtClean="0"/>
              <a:t>06-11-23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10FF7AE9-B9F8-9983-8323-098752918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F2F5284-DE88-396E-C288-CF02DF2F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D474-CDE8-495F-8D11-C54713B928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83993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6AC42-A9B8-F037-C909-C74B4DE68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155B6E-CA5E-DB44-C19D-70B627B6C4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8B8AB217-526A-8128-9369-0D1308C3BF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6870621-71C2-46CD-6829-9AEE1CCC2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88162-1021-430A-9032-B7F44C44063E}" type="datetime1">
              <a:rPr lang="fr-BE" smtClean="0"/>
              <a:t>06-11-23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DB26BC-EF1E-916F-B118-EFBBB9990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6BA23EA-507E-6C0B-1F51-00308420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D474-CDE8-495F-8D11-C54713B928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4311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AC232E4-23AD-CC66-410A-00F32D29B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597C62A9-46D0-2259-364E-DB71A45F4A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51DC3ED-8D93-7D46-F733-39761B9F1A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6E157A4-1364-5274-AD2C-D6EFF0C7D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69B74-D892-4A58-82B1-A0055DF38F93}" type="datetime1">
              <a:rPr lang="fr-BE" smtClean="0"/>
              <a:t>06-11-23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7736DFE-AE8A-23B4-6EBE-A029DDEA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FEC5463-FF47-F228-9E94-3DD62E05D5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D474-CDE8-495F-8D11-C54713B928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0995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4CF11404-3362-94CA-D235-FEC0D24CC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BFD55F7-B26D-1963-3DC4-CA65270883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550FFFE-E9A8-A2AC-AF9F-59B148162B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99606-D85F-44CF-9B60-156D5F7E194D}" type="datetime1">
              <a:rPr lang="fr-BE" smtClean="0"/>
              <a:t>06-11-23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4E3D205-5C3E-9A3C-2ABC-2A7F275309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4514E15-8A05-B528-6573-B60FE3DE00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5D474-CDE8-495F-8D11-C54713B928EB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8755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3.xml"/><Relationship Id="rId7" Type="http://schemas.openxmlformats.org/officeDocument/2006/relationships/image" Target="../media/image1.emf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6.svg"/><Relationship Id="rId2" Type="http://schemas.openxmlformats.org/officeDocument/2006/relationships/tags" Target="../tags/tag6.xml"/><Relationship Id="rId16" Type="http://schemas.openxmlformats.org/officeDocument/2006/relationships/image" Target="../media/image5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4.sv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8.xml"/><Relationship Id="rId21" Type="http://schemas.openxmlformats.org/officeDocument/2006/relationships/image" Target="../media/image7.jpe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image" Target="../media/image1.emf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10" Type="http://schemas.openxmlformats.org/officeDocument/2006/relationships/tags" Target="../tags/tag25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tags" Target="../tags/tag35.xml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tags" Target="../tags/tag34.xml"/><Relationship Id="rId16" Type="http://schemas.openxmlformats.org/officeDocument/2006/relationships/image" Target="../media/image18.jpeg"/><Relationship Id="rId1" Type="http://schemas.openxmlformats.org/officeDocument/2006/relationships/tags" Target="../tags/tag33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5" Type="http://schemas.openxmlformats.org/officeDocument/2006/relationships/notesSlide" Target="../notesSlides/notesSlide5.xml"/><Relationship Id="rId15" Type="http://schemas.openxmlformats.org/officeDocument/2006/relationships/image" Target="../media/image17.png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12.xml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.xml"/><Relationship Id="rId3" Type="http://schemas.openxmlformats.org/officeDocument/2006/relationships/tags" Target="../tags/tag38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image" Target="../media/image22.svg"/><Relationship Id="rId5" Type="http://schemas.openxmlformats.org/officeDocument/2006/relationships/tags" Target="../tags/tag40.xml"/><Relationship Id="rId10" Type="http://schemas.openxmlformats.org/officeDocument/2006/relationships/image" Target="../media/image21.png"/><Relationship Id="rId4" Type="http://schemas.openxmlformats.org/officeDocument/2006/relationships/tags" Target="../tags/tag39.xml"/><Relationship Id="rId9" Type="http://schemas.openxmlformats.org/officeDocument/2006/relationships/image" Target="../media/image1.emf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7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45.xml"/><Relationship Id="rId7" Type="http://schemas.openxmlformats.org/officeDocument/2006/relationships/image" Target="../media/image2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6.xml"/><Relationship Id="rId9" Type="http://schemas.openxmlformats.org/officeDocument/2006/relationships/hyperlink" Target="http://www.tourismewallonie.be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7" Type="http://schemas.openxmlformats.org/officeDocument/2006/relationships/image" Target="../media/image1.emf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6.jpe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82" b="14062"/>
          <a:stretch/>
        </p:blipFill>
        <p:spPr>
          <a:xfrm>
            <a:off x="256695" y="92556"/>
            <a:ext cx="1716042" cy="992259"/>
          </a:xfrm>
          <a:prstGeom prst="rect">
            <a:avLst/>
          </a:prstGeom>
        </p:spPr>
      </p:pic>
      <p:sp>
        <p:nvSpPr>
          <p:cNvPr id="9" name="Rectangle 8"/>
          <p:cNvSpPr/>
          <p:nvPr>
            <p:custDataLst>
              <p:tags r:id="rId2"/>
            </p:custDataLst>
          </p:nvPr>
        </p:nvSpPr>
        <p:spPr>
          <a:xfrm>
            <a:off x="-1" y="5611633"/>
            <a:ext cx="10810241" cy="992259"/>
          </a:xfrm>
          <a:prstGeom prst="rect">
            <a:avLst/>
          </a:prstGeom>
          <a:solidFill>
            <a:srgbClr val="3AB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fr-BE" sz="2800" b="1" dirty="0">
                <a:latin typeface="Galano Classic SemiBold"/>
              </a:rPr>
              <a:t>Présentation du projet « </a:t>
            </a:r>
            <a:r>
              <a:rPr lang="fr-BE" sz="2800" b="1" i="1" dirty="0">
                <a:latin typeface="Galano Classic SemiBold"/>
              </a:rPr>
              <a:t>Mon bagage numérique </a:t>
            </a:r>
            <a:r>
              <a:rPr lang="fr-BE" sz="2800" b="1" dirty="0">
                <a:latin typeface="Galano Classic SemiBold"/>
              </a:rPr>
              <a:t>» – 06/11/23</a:t>
            </a:r>
          </a:p>
        </p:txBody>
      </p:sp>
      <p:sp>
        <p:nvSpPr>
          <p:cNvPr id="12" name="ZoneTexte 11"/>
          <p:cNvSpPr txBox="1"/>
          <p:nvPr>
            <p:custDataLst>
              <p:tags r:id="rId3"/>
            </p:custDataLst>
          </p:nvPr>
        </p:nvSpPr>
        <p:spPr>
          <a:xfrm>
            <a:off x="5046139" y="823364"/>
            <a:ext cx="679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>
                <a:latin typeface="Galano Classic" panose="00000500000000000000" pitchFamily="2" charset="0"/>
              </a:rPr>
              <a:t>ENSEMBLE, D</a:t>
            </a:r>
            <a:r>
              <a:rPr lang="fr-BE">
                <a:latin typeface="Galano Classic" panose="00000500000000000000" pitchFamily="2" charset="0"/>
                <a:cs typeface="Arial" panose="020B0604020202020204" pitchFamily="34" charset="0"/>
              </a:rPr>
              <a:t>É</a:t>
            </a:r>
            <a:r>
              <a:rPr lang="fr-BE">
                <a:latin typeface="Galano Classic" panose="00000500000000000000" pitchFamily="2" charset="0"/>
              </a:rPr>
              <a:t>VELOPPONS UN </a:t>
            </a:r>
            <a:r>
              <a:rPr lang="fr-BE" b="1">
                <a:latin typeface="Galano Classic" panose="00000500000000000000" pitchFamily="2" charset="0"/>
              </a:rPr>
              <a:t>TOURISME DE QUALIT</a:t>
            </a:r>
            <a:r>
              <a:rPr lang="fr-BE" b="1">
                <a:latin typeface="Galano Classic" panose="00000500000000000000" pitchFamily="2" charset="0"/>
                <a:cs typeface="Arial" panose="020B0604020202020204" pitchFamily="34" charset="0"/>
              </a:rPr>
              <a:t>É</a:t>
            </a:r>
            <a:endParaRPr lang="fr-BE" b="1">
              <a:latin typeface="Galano Classic" panose="00000500000000000000" pitchFamily="2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2488C7-56C4-14A4-21BD-B923E9D3141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C9B08EE-89F8-4D75-A0C9-29567A632661}" type="slidenum">
              <a:rPr lang="fr-BE" smtClean="0"/>
              <a:t>1</a:t>
            </a:fld>
            <a:endParaRPr lang="fr-BE"/>
          </a:p>
        </p:txBody>
      </p:sp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D7D53BD-5254-C4BA-D27F-CB186FA713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4" y="1008030"/>
            <a:ext cx="5806328" cy="4764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979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A47956B-7659-BD0E-EDAA-FB36AB9997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375" y="376204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fr-BE" dirty="0"/>
              <a:t>30 minutes ensemble pour voir …</a:t>
            </a:r>
          </a:p>
          <a:p>
            <a:pPr marL="0" indent="0">
              <a:buNone/>
            </a:pPr>
            <a:endParaRPr lang="fr-BE" dirty="0"/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9A2ADDE9-9AC9-5E13-4466-41C6AA1D2D9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49406592"/>
              </p:ext>
            </p:extLst>
          </p:nvPr>
        </p:nvGraphicFramePr>
        <p:xfrm>
          <a:off x="2032000" y="92394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C78ECA4-A5A6-0C52-B571-CECCAEEE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D474-CDE8-495F-8D11-C54713B928EB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98306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6164EE-57DA-A34A-97C8-8E2453CFAB33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Votre demande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CFD150-CB4B-0FFB-D7F0-43DD833F0D9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911B94C-646F-4DAB-9648-50D8804943EB}" type="slidenum">
              <a:rPr lang="fr-FR" smtClean="0"/>
              <a:pPr/>
              <a:t>3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8956E-F5BE-1B84-7D80-BE300D02341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420552"/>
            <a:ext cx="6484656" cy="489230"/>
          </a:xfrm>
          <a:prstGeom prst="rect">
            <a:avLst/>
          </a:prstGeom>
          <a:solidFill>
            <a:srgbClr val="3ABF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400" b="1" dirty="0">
                <a:latin typeface="Galano Classic ExtraBold" panose="00000900000000000000" pitchFamily="50" charset="0"/>
              </a:rPr>
              <a:t>A. Le contexte du projet</a:t>
            </a:r>
            <a:endParaRPr lang="fr-BE" sz="2400" b="1" i="1" dirty="0">
              <a:latin typeface="Galano Classic ExtraBold" panose="00000900000000000000" pitchFamily="50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083D8F6-92F3-9055-D22F-36A7B73F60F6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1061083" y="1477713"/>
            <a:ext cx="10069833" cy="11851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</a:rPr>
              <a:t>Améliorer la maturité digitale </a:t>
            </a:r>
            <a:r>
              <a:rPr lang="fr-FR" sz="1600" dirty="0">
                <a:solidFill>
                  <a:schemeClr val="tx1"/>
                </a:solidFill>
              </a:rPr>
              <a:t>des opérateurs et organismes touristiques afin de répondre aux attentes et exigences </a:t>
            </a:r>
            <a:r>
              <a:rPr lang="fr-FR" sz="1600">
                <a:solidFill>
                  <a:schemeClr val="tx1"/>
                </a:solidFill>
              </a:rPr>
              <a:t>des touristes</a:t>
            </a:r>
            <a:endParaRPr lang="fr-FR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dirty="0">
              <a:solidFill>
                <a:schemeClr val="tx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</a:rPr>
              <a:t>Contribuer à la relance </a:t>
            </a:r>
            <a:r>
              <a:rPr lang="fr-FR" sz="1600" dirty="0">
                <a:solidFill>
                  <a:schemeClr val="tx1"/>
                </a:solidFill>
              </a:rPr>
              <a:t>de l’économie en Wallonie</a:t>
            </a:r>
            <a:endParaRPr lang="fr-FR" sz="1600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C16813B-233A-417A-D189-BE08A0391D10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1061082" y="1182514"/>
            <a:ext cx="10069833" cy="295199"/>
          </a:xfrm>
          <a:prstGeom prst="rect">
            <a:avLst/>
          </a:prstGeom>
          <a:solidFill>
            <a:srgbClr val="5C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Pour répondre à quels enjeux ? </a:t>
            </a:r>
          </a:p>
        </p:txBody>
      </p:sp>
      <p:sp>
        <p:nvSpPr>
          <p:cNvPr id="33" name="Ellipse 32">
            <a:extLst>
              <a:ext uri="{FF2B5EF4-FFF2-40B4-BE49-F238E27FC236}">
                <a16:creationId xmlns:a16="http://schemas.microsoft.com/office/drawing/2014/main" id="{9DE369DE-FC70-B90C-02E5-6D2E55FE7256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34714" y="980168"/>
            <a:ext cx="758332" cy="675912"/>
          </a:xfrm>
          <a:prstGeom prst="ellipse">
            <a:avLst/>
          </a:prstGeom>
          <a:solidFill>
            <a:srgbClr val="5CB8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37" name="Graphique 36" descr="Blockchain avec un remplissage uni">
            <a:extLst>
              <a:ext uri="{FF2B5EF4-FFF2-40B4-BE49-F238E27FC236}">
                <a16:creationId xmlns:a16="http://schemas.microsoft.com/office/drawing/2014/main" id="{D8AB8FC4-3521-D09C-A2D7-28A3FD571CB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34715" y="1062790"/>
            <a:ext cx="758331" cy="42760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8711ADD-715A-07B6-D6B1-7A77432367D4}"/>
              </a:ext>
            </a:extLst>
          </p:cNvPr>
          <p:cNvSpPr/>
          <p:nvPr>
            <p:custDataLst>
              <p:tags r:id="rId8"/>
            </p:custDataLst>
          </p:nvPr>
        </p:nvSpPr>
        <p:spPr>
          <a:xfrm>
            <a:off x="1061082" y="3388662"/>
            <a:ext cx="10069833" cy="323285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endParaRPr lang="fr-FR" sz="1600" b="1" dirty="0">
              <a:solidFill>
                <a:schemeClr val="tx1"/>
              </a:solidFill>
              <a:highlight>
                <a:srgbClr val="FFFF00"/>
              </a:highligh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</a:rPr>
              <a:t>Accompagner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la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digitalisation</a:t>
            </a:r>
            <a:r>
              <a:rPr lang="fr-FR" sz="1600" dirty="0">
                <a:solidFill>
                  <a:schemeClr val="tx1"/>
                </a:solidFill>
              </a:rPr>
              <a:t> </a:t>
            </a:r>
            <a:r>
              <a:rPr lang="fr-FR" sz="1600" b="1" dirty="0">
                <a:solidFill>
                  <a:schemeClr val="tx1"/>
                </a:solidFill>
              </a:rPr>
              <a:t>et la professionnalisation des opérateurs</a:t>
            </a:r>
            <a:r>
              <a:rPr lang="fr-FR" sz="1600" dirty="0">
                <a:solidFill>
                  <a:schemeClr val="tx1"/>
                </a:solidFill>
              </a:rPr>
              <a:t>:</a:t>
            </a:r>
            <a:endParaRPr lang="fr-FR" sz="1600" dirty="0">
              <a:solidFill>
                <a:schemeClr val="tx1"/>
              </a:solidFill>
              <a:cs typeface="Calibri"/>
            </a:endParaRPr>
          </a:p>
          <a:p>
            <a:endParaRPr lang="fr-FR" sz="1600" dirty="0">
              <a:solidFill>
                <a:schemeClr val="tx1"/>
              </a:solidFill>
            </a:endParaRPr>
          </a:p>
          <a:p>
            <a:pPr marL="893445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1"/>
                </a:solidFill>
              </a:rPr>
              <a:t>Qu’ils comprennent le </a:t>
            </a:r>
            <a:r>
              <a:rPr lang="fr-FR" sz="1400" b="1" dirty="0">
                <a:solidFill>
                  <a:schemeClr val="tx1"/>
                </a:solidFill>
              </a:rPr>
              <a:t>sens </a:t>
            </a:r>
            <a:r>
              <a:rPr lang="fr-FR" sz="1400" dirty="0">
                <a:solidFill>
                  <a:schemeClr val="tx1"/>
                </a:solidFill>
              </a:rPr>
              <a:t>et l</a:t>
            </a:r>
            <a:r>
              <a:rPr lang="fr-FR" sz="1400" b="1" dirty="0">
                <a:solidFill>
                  <a:schemeClr val="tx1"/>
                </a:solidFill>
              </a:rPr>
              <a:t>’intérêt </a:t>
            </a:r>
            <a:r>
              <a:rPr lang="fr-FR" sz="1400" dirty="0">
                <a:solidFill>
                  <a:schemeClr val="tx1"/>
                </a:solidFill>
              </a:rPr>
              <a:t>du digital</a:t>
            </a:r>
            <a:endParaRPr lang="fr-FR" sz="1400" dirty="0">
              <a:solidFill>
                <a:schemeClr val="tx1"/>
              </a:solidFill>
              <a:cs typeface="Calibri"/>
            </a:endParaRPr>
          </a:p>
          <a:p>
            <a:pPr marL="893445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1"/>
                </a:solidFill>
                <a:cs typeface="Calibri"/>
              </a:rPr>
              <a:t>Qu’ils sachent comment le digital peut </a:t>
            </a:r>
            <a:r>
              <a:rPr lang="fr-FR" sz="1400" b="1" dirty="0">
                <a:solidFill>
                  <a:schemeClr val="tx1"/>
                </a:solidFill>
                <a:cs typeface="Calibri"/>
              </a:rPr>
              <a:t>améliorer l’expérience client</a:t>
            </a:r>
          </a:p>
          <a:p>
            <a:pPr marL="893445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1"/>
                </a:solidFill>
              </a:rPr>
              <a:t>Qu’ils puissent </a:t>
            </a:r>
            <a:r>
              <a:rPr lang="fr-FR" sz="1400" b="1" dirty="0">
                <a:solidFill>
                  <a:schemeClr val="tx1"/>
                </a:solidFill>
              </a:rPr>
              <a:t>définir leurs objectifs</a:t>
            </a:r>
            <a:endParaRPr lang="fr-FR" sz="1400" b="1" dirty="0">
              <a:solidFill>
                <a:schemeClr val="tx1"/>
              </a:solidFill>
              <a:cs typeface="Calibri" panose="020F0502020204030204"/>
            </a:endParaRPr>
          </a:p>
          <a:p>
            <a:pPr marL="893445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1"/>
                </a:solidFill>
                <a:cs typeface="Calibri"/>
              </a:rPr>
              <a:t>Qu’ils soient </a:t>
            </a:r>
            <a:r>
              <a:rPr lang="fr-FR" sz="1400" b="1" dirty="0">
                <a:solidFill>
                  <a:schemeClr val="tx1"/>
                </a:solidFill>
                <a:cs typeface="Calibri"/>
              </a:rPr>
              <a:t>aiguillés </a:t>
            </a:r>
            <a:r>
              <a:rPr lang="fr-FR" sz="1400" dirty="0">
                <a:solidFill>
                  <a:schemeClr val="tx1"/>
                </a:solidFill>
                <a:cs typeface="Calibri"/>
              </a:rPr>
              <a:t>vers les actions de développement des compétences pertinentes</a:t>
            </a:r>
          </a:p>
          <a:p>
            <a:pPr marL="893445" indent="-285750">
              <a:buFont typeface="Wingdings" panose="05000000000000000000" pitchFamily="2" charset="2"/>
              <a:buChar char="Ø"/>
            </a:pPr>
            <a:r>
              <a:rPr lang="fr-FR" sz="1400" dirty="0">
                <a:solidFill>
                  <a:schemeClr val="tx1"/>
                </a:solidFill>
                <a:cs typeface="Calibri"/>
              </a:rPr>
              <a:t>Qu’ils bénéficient d’un </a:t>
            </a:r>
            <a:r>
              <a:rPr lang="fr-FR" sz="1400" b="1" dirty="0">
                <a:solidFill>
                  <a:schemeClr val="tx1"/>
                </a:solidFill>
                <a:cs typeface="Calibri"/>
              </a:rPr>
              <a:t>accompagnement personnalisé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b="1" dirty="0">
              <a:solidFill>
                <a:schemeClr val="tx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  <a:cs typeface="Calibri"/>
              </a:rPr>
              <a:t>Renforcer les synergies </a:t>
            </a:r>
            <a:r>
              <a:rPr lang="fr-FR" sz="1600" dirty="0">
                <a:solidFill>
                  <a:schemeClr val="tx1"/>
                </a:solidFill>
                <a:cs typeface="Calibri"/>
              </a:rPr>
              <a:t>entre les professionnels de la formation et le secteur du Tourisme</a:t>
            </a:r>
            <a:endParaRPr lang="fr-FR" sz="1600" b="1" dirty="0">
              <a:solidFill>
                <a:schemeClr val="tx1"/>
              </a:solidFill>
              <a:cs typeface="Calibri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tx1"/>
                </a:solidFill>
                <a:cs typeface="Calibri"/>
              </a:rPr>
              <a:t>Consolider la mission de conseil, d’accompagnement et de professionnalisation du CGT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chemeClr val="tx1"/>
              </a:solidFill>
              <a:cs typeface="Calibri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F6374C3-336D-B73C-8AEF-112602218F6D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061083" y="3135752"/>
            <a:ext cx="10069833" cy="293248"/>
          </a:xfrm>
          <a:prstGeom prst="rect">
            <a:avLst/>
          </a:prstGeom>
          <a:solidFill>
            <a:srgbClr val="5CB8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fr-FR" b="1" dirty="0"/>
              <a:t>Avec quels objectifs opérationnels? </a:t>
            </a:r>
          </a:p>
        </p:txBody>
      </p:sp>
      <p:sp>
        <p:nvSpPr>
          <p:cNvPr id="40" name="Ellipse 39">
            <a:extLst>
              <a:ext uri="{FF2B5EF4-FFF2-40B4-BE49-F238E27FC236}">
                <a16:creationId xmlns:a16="http://schemas.microsoft.com/office/drawing/2014/main" id="{DC755FA4-F1C8-0CD9-4DA7-6F2F6854BFA2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595243" y="2870489"/>
            <a:ext cx="759600" cy="676800"/>
          </a:xfrm>
          <a:prstGeom prst="ellipse">
            <a:avLst/>
          </a:prstGeom>
          <a:solidFill>
            <a:srgbClr val="5CB8C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1" name="Graphique 40" descr="Mille avec un remplissage uni">
            <a:extLst>
              <a:ext uri="{FF2B5EF4-FFF2-40B4-BE49-F238E27FC236}">
                <a16:creationId xmlns:a16="http://schemas.microsoft.com/office/drawing/2014/main" id="{A79E67CE-12BF-0246-A740-DCB756E871D6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534714" y="3034372"/>
            <a:ext cx="880658" cy="42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137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1366"/>
            <a:ext cx="1160890" cy="714848"/>
          </a:xfrm>
          <a:prstGeom prst="rect">
            <a:avLst/>
          </a:prstGeom>
        </p:spPr>
      </p:pic>
      <p:sp>
        <p:nvSpPr>
          <p:cNvPr id="4" name="Rectangle 3"/>
          <p:cNvSpPr/>
          <p:nvPr>
            <p:custDataLst>
              <p:tags r:id="rId2"/>
            </p:custDataLst>
          </p:nvPr>
        </p:nvSpPr>
        <p:spPr>
          <a:xfrm>
            <a:off x="1137031" y="6560594"/>
            <a:ext cx="7447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B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lano Classic" panose="00000500000000000000" pitchFamily="2" charset="0"/>
                <a:ea typeface="+mn-ea"/>
                <a:cs typeface="+mn-cs"/>
              </a:rPr>
              <a:t>ENSEMBLE, D</a:t>
            </a:r>
            <a:r>
              <a:rPr kumimoji="0" lang="fr-B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lano Classic" panose="00000500000000000000" pitchFamily="2" charset="0"/>
                <a:ea typeface="+mn-ea"/>
                <a:cs typeface="Arial" panose="020B0604020202020204" pitchFamily="34" charset="0"/>
              </a:rPr>
              <a:t>É</a:t>
            </a:r>
            <a:r>
              <a:rPr kumimoji="0" lang="fr-BE" sz="11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lano Classic" panose="00000500000000000000" pitchFamily="2" charset="0"/>
                <a:ea typeface="+mn-ea"/>
                <a:cs typeface="+mn-cs"/>
              </a:rPr>
              <a:t>VELOPPONS UN </a:t>
            </a:r>
            <a:r>
              <a:rPr kumimoji="0" lang="fr-BE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lano Classic" panose="00000500000000000000" pitchFamily="2" charset="0"/>
                <a:ea typeface="+mn-ea"/>
                <a:cs typeface="+mn-cs"/>
              </a:rPr>
              <a:t>TOURISME DE QUALIT</a:t>
            </a:r>
            <a:r>
              <a:rPr kumimoji="0" lang="fr-BE" sz="11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alano Classic" panose="00000500000000000000" pitchFamily="2" charset="0"/>
                <a:ea typeface="+mn-ea"/>
                <a:cs typeface="Arial" panose="020B0604020202020204" pitchFamily="34" charset="0"/>
              </a:rPr>
              <a:t>É</a:t>
            </a:r>
            <a:endParaRPr kumimoji="0" lang="fr-BE" sz="11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alano Classic" panose="00000500000000000000" pitchFamily="2" charset="0"/>
              <a:ea typeface="+mn-ea"/>
              <a:cs typeface="+mn-cs"/>
            </a:endParaRPr>
          </a:p>
        </p:txBody>
      </p:sp>
      <p:pic>
        <p:nvPicPr>
          <p:cNvPr id="8" name="Picture 2" descr="brown and white chess board">
            <a:extLst>
              <a:ext uri="{FF2B5EF4-FFF2-40B4-BE49-F238E27FC236}">
                <a16:creationId xmlns:a16="http://schemas.microsoft.com/office/drawing/2014/main" id="{76A72B10-DEC1-407B-93EB-A9310875540F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2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49756" y="1458000"/>
            <a:ext cx="3142244" cy="47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E8ADB19-32E8-4C31-82BA-B5FE2B909A2D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-15037" y="437423"/>
            <a:ext cx="7200000" cy="486000"/>
          </a:xfrm>
          <a:prstGeom prst="rect">
            <a:avLst/>
          </a:prstGeom>
          <a:solidFill>
            <a:srgbClr val="5CB8C2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r>
              <a:rPr lang="fr-BE" sz="2400" b="1" dirty="0">
                <a:solidFill>
                  <a:schemeClr val="lt1"/>
                </a:solidFill>
                <a:latin typeface="Galano Classic ExtraBold" panose="00000900000000000000" pitchFamily="50" charset="0"/>
              </a:rPr>
              <a:t>A. Les étapes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572F8D6-F5B9-5557-4CC6-2855B55956F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320386" y="1643634"/>
            <a:ext cx="1994975" cy="16308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dirty="0">
                <a:solidFill>
                  <a:prstClr val="white"/>
                </a:solidFill>
                <a:latin typeface="Calibri" panose="020F0502020204030204"/>
              </a:rPr>
              <a:t>Comprendre les attentes et les besoins du secteur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085B48-7F6A-525F-FC1A-397B0EB0FC10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320386" y="3348257"/>
            <a:ext cx="1994975" cy="192688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Immersions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auprès d’une vingtaine d’opérateurs touristiques </a:t>
            </a:r>
          </a:p>
          <a:p>
            <a:pPr marL="171450" indent="-171450">
              <a:spcBef>
                <a:spcPts val="600"/>
              </a:spcBef>
              <a:buFont typeface="Courier New" panose="02070309020205020404" pitchFamily="49" charset="0"/>
              <a:buChar char="o"/>
              <a:defRPr/>
            </a:pPr>
            <a:r>
              <a:rPr lang="fr-FR" sz="1200" b="1" dirty="0">
                <a:solidFill>
                  <a:srgbClr val="5B9BD5">
                    <a:lumMod val="50000"/>
                  </a:srgbClr>
                </a:solidFill>
                <a:latin typeface="Calibri" panose="020F0502020204030204"/>
              </a:rPr>
              <a:t>I</a:t>
            </a:r>
            <a:r>
              <a:rPr kumimoji="0" lang="fr-FR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nterviews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de 8 organismes touristiques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Enquêtes en ligne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l’ensemble du secteur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3EBBC1-A580-4CD1-13D7-3799734CE707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2509455" y="1657684"/>
            <a:ext cx="1994975" cy="16308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Comparer avec les offres qui existent déjà</a:t>
            </a: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29ECC7F-7140-117B-2E6E-5398C5589038}"/>
              </a:ext>
            </a:extLst>
          </p:cNvPr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Ellipse 22">
            <a:extLst>
              <a:ext uri="{FF2B5EF4-FFF2-40B4-BE49-F238E27FC236}">
                <a16:creationId xmlns:a16="http://schemas.microsoft.com/office/drawing/2014/main" id="{2FAE1882-5D0C-0A86-5005-1AF2A5DF9005}"/>
              </a:ext>
            </a:extLst>
          </p:cNvPr>
          <p:cNvSpPr/>
          <p:nvPr>
            <p:custDataLst>
              <p:tags r:id="rId9"/>
            </p:custDataLst>
          </p:nvPr>
        </p:nvSpPr>
        <p:spPr>
          <a:xfrm>
            <a:off x="187063" y="1422186"/>
            <a:ext cx="362006" cy="369115"/>
          </a:xfrm>
          <a:prstGeom prst="ellipse">
            <a:avLst/>
          </a:prstGeom>
          <a:solidFill>
            <a:srgbClr val="5CB8C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24" name="Ellipse 23">
            <a:extLst>
              <a:ext uri="{FF2B5EF4-FFF2-40B4-BE49-F238E27FC236}">
                <a16:creationId xmlns:a16="http://schemas.microsoft.com/office/drawing/2014/main" id="{D1766042-3F1B-9A9A-3A7D-F5698B8F0D34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2331285" y="1409116"/>
            <a:ext cx="362006" cy="369115"/>
          </a:xfrm>
          <a:prstGeom prst="ellipse">
            <a:avLst/>
          </a:prstGeom>
          <a:solidFill>
            <a:srgbClr val="5CB8C2"/>
          </a:solidFill>
          <a:ln w="2857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253C098-1113-CB8E-7C5E-0676AF16EF43}"/>
              </a:ext>
            </a:extLst>
          </p:cNvPr>
          <p:cNvSpPr/>
          <p:nvPr>
            <p:custDataLst>
              <p:tags r:id="rId11"/>
            </p:custDataLst>
          </p:nvPr>
        </p:nvSpPr>
        <p:spPr>
          <a:xfrm>
            <a:off x="4734006" y="1684067"/>
            <a:ext cx="1994975" cy="16308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Combler les « </a:t>
            </a:r>
            <a:r>
              <a:rPr lang="fr-FR" sz="1600" dirty="0">
                <a:solidFill>
                  <a:schemeClr val="bg1"/>
                </a:solidFill>
                <a:latin typeface="Calibri" panose="020F0502020204030204"/>
              </a:rPr>
              <a:t>t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rous</a:t>
            </a: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dans la raquette »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FD35915-139E-23C8-BFDD-BF723E374FC5}"/>
              </a:ext>
            </a:extLst>
          </p:cNvPr>
          <p:cNvSpPr/>
          <p:nvPr>
            <p:custDataLst>
              <p:tags r:id="rId12"/>
            </p:custDataLst>
          </p:nvPr>
        </p:nvSpPr>
        <p:spPr>
          <a:xfrm>
            <a:off x="4749559" y="3390946"/>
            <a:ext cx="1994975" cy="190072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Proposer des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actions complémentaires </a:t>
            </a: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finançables</a:t>
            </a:r>
            <a:r>
              <a:rPr kumimoji="0" lang="fr-FR" sz="1200" b="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par les vouchers numériques</a:t>
            </a:r>
            <a:endParaRPr lang="fr-FR" sz="1200" b="1" dirty="0">
              <a:solidFill>
                <a:schemeClr val="tx2"/>
              </a:solidFill>
              <a:latin typeface="Calibri" panose="020F0502020204030204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S’accorder sur le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dispositif opérationnel des vouchers </a:t>
            </a:r>
          </a:p>
        </p:txBody>
      </p:sp>
      <p:sp>
        <p:nvSpPr>
          <p:cNvPr id="27" name="Ellipse 26">
            <a:extLst>
              <a:ext uri="{FF2B5EF4-FFF2-40B4-BE49-F238E27FC236}">
                <a16:creationId xmlns:a16="http://schemas.microsoft.com/office/drawing/2014/main" id="{49716010-AC45-424F-90A1-494F6B8CAA2E}"/>
              </a:ext>
            </a:extLst>
          </p:cNvPr>
          <p:cNvSpPr/>
          <p:nvPr>
            <p:custDataLst>
              <p:tags r:id="rId13"/>
            </p:custDataLst>
          </p:nvPr>
        </p:nvSpPr>
        <p:spPr>
          <a:xfrm>
            <a:off x="4577121" y="1422186"/>
            <a:ext cx="362006" cy="369115"/>
          </a:xfrm>
          <a:prstGeom prst="ellipse">
            <a:avLst/>
          </a:prstGeom>
          <a:solidFill>
            <a:srgbClr val="5CB8C2"/>
          </a:solidFill>
          <a:ln w="2857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D08FAD1-8C54-7DAF-E8BF-7839F0A48A44}"/>
              </a:ext>
            </a:extLst>
          </p:cNvPr>
          <p:cNvSpPr/>
          <p:nvPr>
            <p:custDataLst>
              <p:tags r:id="rId14"/>
            </p:custDataLst>
          </p:nvPr>
        </p:nvSpPr>
        <p:spPr>
          <a:xfrm>
            <a:off x="6976212" y="1640770"/>
            <a:ext cx="1994975" cy="1630841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Tester</a:t>
            </a:r>
            <a:r>
              <a:rPr kumimoji="0" lang="fr-FR" sz="16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le projet </a:t>
            </a:r>
            <a:r>
              <a:rPr lang="fr-FR" sz="1600" dirty="0">
                <a:solidFill>
                  <a:prstClr val="white"/>
                </a:solidFill>
                <a:latin typeface="Calibri" panose="020F0502020204030204"/>
              </a:rPr>
              <a:t>et c</a:t>
            </a:r>
            <a:r>
              <a:rPr kumimoji="0" lang="fr-FR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ommuniquer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B7A3CDF-32FD-8F1B-2D6D-419B2A5195C9}"/>
              </a:ext>
            </a:extLst>
          </p:cNvPr>
          <p:cNvSpPr/>
          <p:nvPr>
            <p:custDataLst>
              <p:tags r:id="rId15"/>
            </p:custDataLst>
          </p:nvPr>
        </p:nvSpPr>
        <p:spPr>
          <a:xfrm>
            <a:off x="6991765" y="3347650"/>
            <a:ext cx="1994975" cy="192688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Phase de tests entre le 22/08 et le 21/09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fr-FR" sz="1200" b="1" dirty="0">
                <a:solidFill>
                  <a:schemeClr val="tx2"/>
                </a:solidFill>
                <a:latin typeface="Calibri" panose="020F0502020204030204"/>
              </a:rPr>
              <a:t>09/10 : lancement officiel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 régulière</a:t>
            </a:r>
            <a:endParaRPr kumimoji="0" lang="fr-FR" sz="1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8066B49-4862-0BB7-7B62-554AD803FF15}"/>
              </a:ext>
            </a:extLst>
          </p:cNvPr>
          <p:cNvSpPr/>
          <p:nvPr>
            <p:custDataLst>
              <p:tags r:id="rId16"/>
            </p:custDataLst>
          </p:nvPr>
        </p:nvSpPr>
        <p:spPr>
          <a:xfrm>
            <a:off x="6822957" y="1456212"/>
            <a:ext cx="362006" cy="369115"/>
          </a:xfrm>
          <a:prstGeom prst="ellipse">
            <a:avLst/>
          </a:prstGeom>
          <a:solidFill>
            <a:srgbClr val="5CB8C2"/>
          </a:solidFill>
          <a:ln w="28575"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600" dirty="0">
                <a:solidFill>
                  <a:prstClr val="white"/>
                </a:solidFill>
                <a:latin typeface="Calibri" panose="020F0502020204030204"/>
              </a:rPr>
              <a:t>4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6D9FB8-1AE7-47EF-F327-83564E26A115}"/>
              </a:ext>
            </a:extLst>
          </p:cNvPr>
          <p:cNvSpPr/>
          <p:nvPr>
            <p:custDataLst>
              <p:tags r:id="rId17"/>
            </p:custDataLst>
          </p:nvPr>
        </p:nvSpPr>
        <p:spPr>
          <a:xfrm>
            <a:off x="2534972" y="3382748"/>
            <a:ext cx="1994975" cy="190072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2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Constituer un </a:t>
            </a: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catalogue </a:t>
            </a:r>
            <a:r>
              <a:rPr lang="fr-FR" sz="1200" b="1" dirty="0">
                <a:solidFill>
                  <a:schemeClr val="tx2"/>
                </a:solidFill>
                <a:latin typeface="Calibri" panose="020F0502020204030204"/>
              </a:rPr>
              <a:t>pertinent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0" lang="fr-FR" sz="12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S’accorder avec </a:t>
            </a:r>
            <a:r>
              <a:rPr kumimoji="0" lang="fr-FR" sz="1200" b="1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les acteurs de formation </a:t>
            </a:r>
            <a:r>
              <a:rPr kumimoji="0" lang="fr-FR" sz="1200" i="0" u="none" strike="noStrike" kern="1200" cap="none" spc="0" normalizeH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pour proposer un catalogue unique et facile d’accès</a:t>
            </a:r>
            <a:endParaRPr kumimoji="0" lang="fr-FR" sz="120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AA3C04E0-3B8C-6905-99D1-1191E0D1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5D474-CDE8-495F-8D11-C54713B928EB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4400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DE6164EE-57DA-A34A-97C8-8E2453CFAB33}"/>
              </a:ext>
            </a:extLst>
          </p:cNvPr>
          <p:cNvSpPr>
            <a:spLocks noGrp="1"/>
          </p:cNvSpPr>
          <p:nvPr>
            <p:ph type="body" sz="quarter" idx="10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FR"/>
              <a:t>Votre demande</a:t>
            </a:r>
            <a:endParaRPr lang="fr-FR">
              <a:solidFill>
                <a:srgbClr val="FF0000"/>
              </a:solidFill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CFD150-CB4B-0FFB-D7F0-43DD833F0D99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2"/>
            </p:custDataLst>
          </p:nvPr>
        </p:nvSpPr>
        <p:spPr/>
        <p:txBody>
          <a:bodyPr/>
          <a:lstStyle/>
          <a:p>
            <a:fld id="{5911B94C-646F-4DAB-9648-50D8804943EB}" type="slidenum">
              <a:rPr lang="fr-FR" smtClean="0"/>
              <a:pPr/>
              <a:t>5</a:t>
            </a:fld>
            <a:endParaRPr lang="fr-F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18956E-F5BE-1B84-7D80-BE300D02341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355487"/>
            <a:ext cx="6484656" cy="4892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400" b="1" dirty="0">
                <a:latin typeface="Galano Classic ExtraBold" panose="00000900000000000000" pitchFamily="50" charset="0"/>
              </a:rPr>
              <a:t>Au total: 13 partenaires</a:t>
            </a:r>
            <a:endParaRPr lang="fr-BE" sz="2400" b="1" i="1" dirty="0">
              <a:latin typeface="Galano Classic ExtraBold" panose="00000900000000000000" pitchFamily="50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9A1F0E-F4F3-E9E7-00CC-0E0264A0FB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521" y="1937962"/>
            <a:ext cx="2146570" cy="1515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FA85A584-0F5E-3CE5-4C7B-337CDB32B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809" y="1817345"/>
            <a:ext cx="1577434" cy="157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095A54F-3A5D-881A-A9A1-11C90B77C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9319" y="610376"/>
            <a:ext cx="1530978" cy="106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D520DE41-438A-1984-5043-74914B090A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197" y="5553075"/>
            <a:ext cx="1639710" cy="10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FC2B5822-F692-3F05-5A10-E158E98D1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504" y="3718544"/>
            <a:ext cx="1546698" cy="1546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B82ADECC-F4D5-C04D-5035-EB8B9AB75C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4137" y="4357133"/>
            <a:ext cx="2410044" cy="10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7F2901F5-8895-2CF2-98C3-791BA3B9BC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4597" y="4595445"/>
            <a:ext cx="1887328" cy="136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DCC86FD5-5F8C-1863-7595-2AFFBDF7C0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68" y="5013190"/>
            <a:ext cx="2159540" cy="107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>
            <a:extLst>
              <a:ext uri="{FF2B5EF4-FFF2-40B4-BE49-F238E27FC236}">
                <a16:creationId xmlns:a16="http://schemas.microsoft.com/office/drawing/2014/main" id="{BB64585F-1465-A6A5-8A74-2805EE758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0839" y="402568"/>
            <a:ext cx="1387812" cy="1319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>
            <a:extLst>
              <a:ext uri="{FF2B5EF4-FFF2-40B4-BE49-F238E27FC236}">
                <a16:creationId xmlns:a16="http://schemas.microsoft.com/office/drawing/2014/main" id="{4B170F30-5F4B-CFC9-D14B-A8F2429234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48" y="3219855"/>
            <a:ext cx="1874350" cy="1211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>
            <a:extLst>
              <a:ext uri="{FF2B5EF4-FFF2-40B4-BE49-F238E27FC236}">
                <a16:creationId xmlns:a16="http://schemas.microsoft.com/office/drawing/2014/main" id="{D5146CF6-50D0-6D67-E635-E12F6E134B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4113" y="2529582"/>
            <a:ext cx="1387812" cy="1348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>
            <a:extLst>
              <a:ext uri="{FF2B5EF4-FFF2-40B4-BE49-F238E27FC236}">
                <a16:creationId xmlns:a16="http://schemas.microsoft.com/office/drawing/2014/main" id="{E326CD4E-F344-8878-2D46-3C1CDE2513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886" y="2055751"/>
            <a:ext cx="1426724" cy="142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>
            <a:extLst>
              <a:ext uri="{FF2B5EF4-FFF2-40B4-BE49-F238E27FC236}">
                <a16:creationId xmlns:a16="http://schemas.microsoft.com/office/drawing/2014/main" id="{77A35B86-A278-8E36-A1CC-89A4A1C6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844" y="1304925"/>
            <a:ext cx="1809750" cy="101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0781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71366"/>
            <a:ext cx="1160890" cy="714848"/>
          </a:xfrm>
          <a:prstGeom prst="rect">
            <a:avLst/>
          </a:prstGeom>
        </p:spPr>
      </p:pic>
      <p:sp>
        <p:nvSpPr>
          <p:cNvPr id="9" name="Rectangle 8"/>
          <p:cNvSpPr/>
          <p:nvPr>
            <p:custDataLst>
              <p:tags r:id="rId2"/>
            </p:custDataLst>
          </p:nvPr>
        </p:nvSpPr>
        <p:spPr>
          <a:xfrm>
            <a:off x="0" y="420552"/>
            <a:ext cx="6096000" cy="51924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BE" sz="2400" b="1" dirty="0">
                <a:latin typeface="Galano Classic ExtraBold" panose="00000900000000000000" pitchFamily="50" charset="0"/>
              </a:rPr>
              <a:t>Focus : Les « trous dans la raquette »</a:t>
            </a:r>
          </a:p>
        </p:txBody>
      </p:sp>
      <p:sp>
        <p:nvSpPr>
          <p:cNvPr id="4" name="Rectangle 3"/>
          <p:cNvSpPr/>
          <p:nvPr>
            <p:custDataLst>
              <p:tags r:id="rId3"/>
            </p:custDataLst>
          </p:nvPr>
        </p:nvSpPr>
        <p:spPr>
          <a:xfrm>
            <a:off x="1137031" y="6560594"/>
            <a:ext cx="74477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1100">
                <a:latin typeface="Galano Classic" panose="00000500000000000000" pitchFamily="2" charset="0"/>
              </a:rPr>
              <a:t>ENSEMBLE, D</a:t>
            </a:r>
            <a:r>
              <a:rPr lang="fr-BE" sz="1100">
                <a:latin typeface="Galano Classic" panose="00000500000000000000" pitchFamily="2" charset="0"/>
                <a:cs typeface="Arial" panose="020B0604020202020204" pitchFamily="34" charset="0"/>
              </a:rPr>
              <a:t>É</a:t>
            </a:r>
            <a:r>
              <a:rPr lang="fr-BE" sz="1100">
                <a:latin typeface="Galano Classic" panose="00000500000000000000" pitchFamily="2" charset="0"/>
              </a:rPr>
              <a:t>VELOPPONS UN </a:t>
            </a:r>
            <a:r>
              <a:rPr lang="fr-BE" sz="1100" b="1">
                <a:latin typeface="Galano Classic" panose="00000500000000000000" pitchFamily="2" charset="0"/>
              </a:rPr>
              <a:t>TOURISME DE QUALIT</a:t>
            </a:r>
            <a:r>
              <a:rPr lang="fr-BE" sz="1100" b="1">
                <a:latin typeface="Galano Classic" panose="00000500000000000000" pitchFamily="2" charset="0"/>
                <a:cs typeface="Arial" panose="020B0604020202020204" pitchFamily="34" charset="0"/>
              </a:rPr>
              <a:t>É</a:t>
            </a:r>
            <a:endParaRPr lang="fr-BE" sz="1100" b="1">
              <a:latin typeface="Galano Classic" panose="00000500000000000000" pitchFamily="2" charset="0"/>
            </a:endParaRPr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2C4C3C7-D88F-5609-D27D-4B2B8E128FD0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CC9B08EE-89F8-4D75-A0C9-29567A632661}" type="slidenum">
              <a:rPr lang="fr-BE" smtClean="0"/>
              <a:t>6</a:t>
            </a:fld>
            <a:endParaRPr lang="fr-BE"/>
          </a:p>
        </p:txBody>
      </p:sp>
      <p:pic>
        <p:nvPicPr>
          <p:cNvPr id="29" name="Graphique 28" descr="Mille avec un remplissage uni">
            <a:extLst>
              <a:ext uri="{FF2B5EF4-FFF2-40B4-BE49-F238E27FC236}">
                <a16:creationId xmlns:a16="http://schemas.microsoft.com/office/drawing/2014/main" id="{F1647327-1BE6-6661-1AC8-1FCD41601E3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1288683" y="214936"/>
            <a:ext cx="724864" cy="724864"/>
          </a:xfrm>
          <a:prstGeom prst="rect">
            <a:avLst/>
          </a:prstGeom>
        </p:spPr>
      </p:pic>
      <p:graphicFrame>
        <p:nvGraphicFramePr>
          <p:cNvPr id="30" name="Tableau 10">
            <a:extLst>
              <a:ext uri="{FF2B5EF4-FFF2-40B4-BE49-F238E27FC236}">
                <a16:creationId xmlns:a16="http://schemas.microsoft.com/office/drawing/2014/main" id="{018A884F-A78F-D5CA-DC8B-57CA74EDA463}"/>
              </a:ext>
            </a:extLst>
          </p:cNvPr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1361900" y="1423373"/>
          <a:ext cx="8620300" cy="360405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4094437">
                  <a:extLst>
                    <a:ext uri="{9D8B030D-6E8A-4147-A177-3AD203B41FA5}">
                      <a16:colId xmlns:a16="http://schemas.microsoft.com/office/drawing/2014/main" val="2079651163"/>
                    </a:ext>
                  </a:extLst>
                </a:gridCol>
                <a:gridCol w="4525863">
                  <a:extLst>
                    <a:ext uri="{9D8B030D-6E8A-4147-A177-3AD203B41FA5}">
                      <a16:colId xmlns:a16="http://schemas.microsoft.com/office/drawing/2014/main" val="1221944905"/>
                    </a:ext>
                  </a:extLst>
                </a:gridCol>
              </a:tblGrid>
              <a:tr h="321833">
                <a:tc>
                  <a:txBody>
                    <a:bodyPr/>
                    <a:lstStyle/>
                    <a:p>
                      <a:pPr algn="ctr"/>
                      <a:r>
                        <a:rPr lang="fr-FR" sz="1600" dirty="0"/>
                        <a:t>Les besoins : trous dans la raquette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  <a:spcAft>
                          <a:spcPts val="600"/>
                        </a:spcAft>
                      </a:pPr>
                      <a:r>
                        <a:rPr lang="nl-BE" sz="1600" b="1" dirty="0">
                          <a:solidFill>
                            <a:schemeClr val="bg1"/>
                          </a:solidFill>
                        </a:rPr>
                        <a:t>Les modules </a:t>
                      </a:r>
                      <a:r>
                        <a:rPr lang="nl-BE" sz="1600" b="1" dirty="0" err="1">
                          <a:solidFill>
                            <a:schemeClr val="bg1"/>
                          </a:solidFill>
                        </a:rPr>
                        <a:t>développés</a:t>
                      </a:r>
                      <a:endParaRPr lang="en-US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6119233"/>
                  </a:ext>
                </a:extLst>
              </a:tr>
              <a:tr h="321833">
                <a:tc>
                  <a:txBody>
                    <a:bodyPr/>
                    <a:lstStyle/>
                    <a:p>
                      <a:r>
                        <a:rPr lang="fr-FR" sz="1600" b="1" dirty="0"/>
                        <a:t>Être accompagné </a:t>
                      </a:r>
                      <a:r>
                        <a:rPr lang="fr-FR" sz="1600" dirty="0"/>
                        <a:t>de façon personnalisée sur une problématique précise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/>
                        <a:t>Accompagnements </a:t>
                      </a:r>
                      <a:r>
                        <a:rPr lang="fr-FR" sz="1600" dirty="0"/>
                        <a:t>individuels (1/2 journée)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/>
                        <a:t>Accompagnements</a:t>
                      </a:r>
                      <a:r>
                        <a:rPr lang="fr-FR" sz="1600" dirty="0"/>
                        <a:t> individuels flash (20’)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4097748"/>
                  </a:ext>
                </a:extLst>
              </a:tr>
              <a:tr h="321833">
                <a:tc>
                  <a:txBody>
                    <a:bodyPr/>
                    <a:lstStyle/>
                    <a:p>
                      <a:r>
                        <a:rPr lang="fr-FR" sz="1600" dirty="0"/>
                        <a:t>Utiliser </a:t>
                      </a:r>
                      <a:r>
                        <a:rPr lang="fr-FR" sz="1600" b="1" dirty="0"/>
                        <a:t>les bons outils </a:t>
                      </a:r>
                      <a:r>
                        <a:rPr lang="fr-FR" sz="1600" dirty="0"/>
                        <a:t>au regard des besoins et des priorités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/>
                        <a:t>Audit des outils existants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Accompagnement au choix des outils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7900603"/>
                  </a:ext>
                </a:extLst>
              </a:tr>
              <a:tr h="596328">
                <a:tc>
                  <a:txBody>
                    <a:bodyPr/>
                    <a:lstStyle/>
                    <a:p>
                      <a:r>
                        <a:rPr lang="fr-FR" sz="1600" b="1" dirty="0"/>
                        <a:t>Définir</a:t>
                      </a:r>
                      <a:r>
                        <a:rPr lang="fr-FR" sz="1600" dirty="0"/>
                        <a:t> la maturité digitale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Diagnostic en autonomie 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(en ligne)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1" dirty="0">
                          <a:solidFill>
                            <a:schemeClr val="tx1"/>
                          </a:solidFill>
                        </a:rPr>
                        <a:t>Diagnostic accompagné </a:t>
                      </a:r>
                      <a:r>
                        <a:rPr lang="fr-FR" sz="1600" b="0" dirty="0">
                          <a:solidFill>
                            <a:schemeClr val="tx1"/>
                          </a:solidFill>
                        </a:rPr>
                        <a:t>(en distanciel)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146065004"/>
                  </a:ext>
                </a:extLst>
              </a:tr>
              <a:tr h="355967">
                <a:tc>
                  <a:txBody>
                    <a:bodyPr/>
                    <a:lstStyle/>
                    <a:p>
                      <a:r>
                        <a:rPr lang="fr-FR" sz="1600" b="1" dirty="0"/>
                        <a:t>S’inspirer</a:t>
                      </a:r>
                      <a:r>
                        <a:rPr lang="fr-FR" sz="1600" dirty="0"/>
                        <a:t> de bonnes pratiques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fr-FR" sz="1600" b="1" dirty="0"/>
                        <a:t>Visites inspirantes </a:t>
                      </a:r>
                      <a:r>
                        <a:rPr lang="fr-FR" sz="1600" dirty="0"/>
                        <a:t>(en groupe, accompagné)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075174220"/>
                  </a:ext>
                </a:extLst>
              </a:tr>
              <a:tr h="355967">
                <a:tc>
                  <a:txBody>
                    <a:bodyPr/>
                    <a:lstStyle/>
                    <a:p>
                      <a:r>
                        <a:rPr lang="fr-FR" sz="1600" b="1" dirty="0"/>
                        <a:t>Améliorer l’expérience client </a:t>
                      </a:r>
                      <a:r>
                        <a:rPr lang="fr-FR" sz="1600" dirty="0"/>
                        <a:t>grâce au digital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dirty="0"/>
                        <a:t>Sensibilisation « Améliorer l’expérience client » </a:t>
                      </a:r>
                      <a:r>
                        <a:rPr lang="fr-FR" sz="1600" b="1" dirty="0"/>
                        <a:t>(en collaboration avec WDQ)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33039942"/>
                  </a:ext>
                </a:extLst>
              </a:tr>
              <a:tr h="555894">
                <a:tc>
                  <a:txBody>
                    <a:bodyPr/>
                    <a:lstStyle/>
                    <a:p>
                      <a:r>
                        <a:rPr lang="fr-FR" sz="1600" dirty="0"/>
                        <a:t>Se servir des outils digitaux pour améliorer </a:t>
                      </a:r>
                      <a:r>
                        <a:rPr lang="fr-FR" sz="1600" b="1" dirty="0"/>
                        <a:t>la satisfaction client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fr-FR" sz="1600" b="0" dirty="0"/>
                        <a:t>Sensibilisation « piloter la satisfaction client » </a:t>
                      </a:r>
                      <a:r>
                        <a:rPr lang="fr-FR" sz="1600" b="1" dirty="0"/>
                        <a:t>(en collaboration avec WDQ)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6002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952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7C4FBA6-2E2F-555A-8D6C-BC8D395C50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BE" dirty="0"/>
              <a:t>Les trois</a:t>
            </a:r>
          </a:p>
        </p:txBody>
      </p:sp>
      <p:graphicFrame>
        <p:nvGraphicFramePr>
          <p:cNvPr id="4" name="Espace réservé du contenu 3">
            <a:extLst>
              <a:ext uri="{FF2B5EF4-FFF2-40B4-BE49-F238E27FC236}">
                <a16:creationId xmlns:a16="http://schemas.microsoft.com/office/drawing/2014/main" id="{325D3BF4-8B4E-9FC7-F84E-2077C20C166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060450" y="1428750"/>
          <a:ext cx="10531475" cy="4779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Espace réservé du numéro de diapositive 2">
            <a:extLst>
              <a:ext uri="{FF2B5EF4-FFF2-40B4-BE49-F238E27FC236}">
                <a16:creationId xmlns:a16="http://schemas.microsoft.com/office/drawing/2014/main" id="{826DCDE2-152F-53A1-3120-B6485D30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1B94C-646F-4DAB-9648-50D8804943EB}" type="slidenum">
              <a:rPr lang="fr-FR" smtClean="0"/>
              <a:pPr/>
              <a:t>7</a:t>
            </a:fld>
            <a:endParaRPr lang="fr-F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997355-46C3-A581-0B95-535CA7C1002B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404672"/>
            <a:ext cx="6484656" cy="489230"/>
          </a:xfrm>
          <a:prstGeom prst="rect">
            <a:avLst/>
          </a:prstGeom>
          <a:solidFill>
            <a:srgbClr val="FF0000"/>
          </a:solidFill>
          <a:ln w="12700" cap="flat" cmpd="sng" algn="ctr">
            <a:solidFill>
              <a:prstClr val="white">
                <a:hueOff val="0"/>
                <a:satOff val="0"/>
                <a:lumOff val="0"/>
                <a:alphaOff val="0"/>
              </a:prstClr>
            </a:solidFill>
            <a:prstDash val="solid"/>
            <a:miter lim="800000"/>
          </a:ln>
          <a:effectLst/>
        </p:spPr>
        <p:txBody>
          <a:bodyPr spcFirstLastPara="0" vert="horz" wrap="square" lIns="215053" tIns="0" rIns="215053" bIns="0" numCol="1" spcCol="1270" anchor="ctr" anchorCtr="0">
            <a:noAutofit/>
          </a:bodyPr>
          <a:lstStyle/>
          <a:p>
            <a:pPr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BE" sz="3000" dirty="0">
                <a:solidFill>
                  <a:prstClr val="white"/>
                </a:solidFill>
                <a:latin typeface="Calibri" panose="020F0502020204030204"/>
              </a:rPr>
              <a:t>C. Les 3 outils</a:t>
            </a:r>
          </a:p>
        </p:txBody>
      </p:sp>
    </p:spTree>
    <p:extLst>
      <p:ext uri="{BB962C8B-B14F-4D97-AF65-F5344CB8AC3E}">
        <p14:creationId xmlns:p14="http://schemas.microsoft.com/office/powerpoint/2010/main" val="1759381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B2488C7-56C4-14A4-21BD-B923E9D3141F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CC9B08EE-89F8-4D75-A0C9-29567A632661}" type="slidenum">
              <a:rPr lang="fr-BE" smtClean="0"/>
              <a:t>8</a:t>
            </a:fld>
            <a:endParaRPr lang="fr-BE"/>
          </a:p>
        </p:txBody>
      </p:sp>
      <p:pic>
        <p:nvPicPr>
          <p:cNvPr id="3" name="Image 2" descr="Une image contenant capture d’écran&#10;&#10;Description générée automatiquement">
            <a:extLst>
              <a:ext uri="{FF2B5EF4-FFF2-40B4-BE49-F238E27FC236}">
                <a16:creationId xmlns:a16="http://schemas.microsoft.com/office/drawing/2014/main" id="{1D7D53BD-5254-C4BA-D27F-CB186FA713C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970" y="1063031"/>
            <a:ext cx="5806328" cy="4764768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7FFFE5D-7E3E-01FA-5E23-6677BD382D6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482" b="14062"/>
          <a:stretch/>
        </p:blipFill>
        <p:spPr>
          <a:xfrm>
            <a:off x="0" y="5813059"/>
            <a:ext cx="1716042" cy="992259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038B6789-1A8E-F967-CF50-BFE0F8464421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086129" y="6356350"/>
            <a:ext cx="679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>
                <a:latin typeface="Galano Classic" panose="00000500000000000000" pitchFamily="2" charset="0"/>
              </a:rPr>
              <a:t>ENSEMBLE, D</a:t>
            </a:r>
            <a:r>
              <a:rPr lang="fr-BE">
                <a:latin typeface="Galano Classic" panose="00000500000000000000" pitchFamily="2" charset="0"/>
                <a:cs typeface="Arial" panose="020B0604020202020204" pitchFamily="34" charset="0"/>
              </a:rPr>
              <a:t>É</a:t>
            </a:r>
            <a:r>
              <a:rPr lang="fr-BE">
                <a:latin typeface="Galano Classic" panose="00000500000000000000" pitchFamily="2" charset="0"/>
              </a:rPr>
              <a:t>VELOPPONS UN </a:t>
            </a:r>
            <a:r>
              <a:rPr lang="fr-BE" b="1">
                <a:latin typeface="Galano Classic" panose="00000500000000000000" pitchFamily="2" charset="0"/>
              </a:rPr>
              <a:t>TOURISME DE QUALIT</a:t>
            </a:r>
            <a:r>
              <a:rPr lang="fr-BE" b="1">
                <a:latin typeface="Galano Classic" panose="00000500000000000000" pitchFamily="2" charset="0"/>
                <a:cs typeface="Arial" panose="020B0604020202020204" pitchFamily="34" charset="0"/>
              </a:rPr>
              <a:t>É</a:t>
            </a:r>
            <a:endParaRPr lang="fr-BE" b="1">
              <a:latin typeface="Galano Classic" panose="000005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35F9A4-B166-9949-252D-CBFFE5517C73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554141"/>
            <a:ext cx="6484656" cy="48923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BE" sz="2400" b="1" dirty="0">
                <a:latin typeface="Galano Classic ExtraBold" panose="00000900000000000000" pitchFamily="50" charset="0"/>
              </a:rPr>
              <a:t>D. La démo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599310-84B4-1470-2BE0-460915F26465}"/>
              </a:ext>
            </a:extLst>
          </p:cNvPr>
          <p:cNvSpPr txBox="1"/>
          <p:nvPr/>
        </p:nvSpPr>
        <p:spPr>
          <a:xfrm>
            <a:off x="1060044" y="3183805"/>
            <a:ext cx="3953745" cy="5232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è"/>
            </a:pPr>
            <a:r>
              <a:rPr lang="en-US" sz="2800" b="1" dirty="0" err="1">
                <a:solidFill>
                  <a:srgbClr val="5CB8C2"/>
                </a:solidFill>
                <a:cs typeface="Calibri"/>
                <a:sym typeface="Wingdings" panose="05000000000000000000" pitchFamily="2" charset="2"/>
                <a:hlinkClick r:id="rId9"/>
              </a:rPr>
              <a:t>Visite</a:t>
            </a:r>
            <a:r>
              <a:rPr lang="en-US" sz="2800" b="1" dirty="0">
                <a:solidFill>
                  <a:srgbClr val="5CB8C2"/>
                </a:solidFill>
                <a:cs typeface="Calibri"/>
                <a:sym typeface="Wingdings" panose="05000000000000000000" pitchFamily="2" charset="2"/>
                <a:hlinkClick r:id="rId9"/>
              </a:rPr>
              <a:t> du site internet</a:t>
            </a:r>
            <a:endParaRPr lang="en-US" sz="2800" b="1" dirty="0">
              <a:solidFill>
                <a:srgbClr val="5CB8C2"/>
              </a:solidFill>
              <a:cs typeface="Calibri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755458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hoto gratuite femme avec un signe dans le visage avec un point d'interrogation">
            <a:extLst>
              <a:ext uri="{FF2B5EF4-FFF2-40B4-BE49-F238E27FC236}">
                <a16:creationId xmlns:a16="http://schemas.microsoft.com/office/drawing/2014/main" id="{9A4D0897-397F-9816-9B0D-F19B3186C81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4"/>
          <a:stretch/>
        </p:blipFill>
        <p:spPr bwMode="auto">
          <a:xfrm>
            <a:off x="0" y="20025"/>
            <a:ext cx="94969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E691F65-1E74-6985-37FC-5DE33366D8C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975" y="117205"/>
            <a:ext cx="1631787" cy="100481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EC3A598-B94C-5067-7C42-BA60A07C2CF9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8412000" y="2809700"/>
            <a:ext cx="3780000" cy="1620000"/>
          </a:xfrm>
          <a:prstGeom prst="rect">
            <a:avLst/>
          </a:prstGeom>
          <a:solidFill>
            <a:srgbClr val="3ABFC2"/>
          </a:solidFill>
          <a:ln>
            <a:solidFill>
              <a:srgbClr val="3ABF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Merci pour votre écoute 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fr-FR" sz="3200" b="1" dirty="0">
                <a:solidFill>
                  <a:prstClr val="white"/>
                </a:solidFill>
                <a:latin typeface="Calibri" panose="020F0502020204030204"/>
              </a:rPr>
              <a:t>Avez-vous des questions ? </a:t>
            </a:r>
            <a:endParaRPr kumimoji="0" lang="fr-FR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A0D49AEE-EE21-84D1-CBE5-E59523B2CB5D}"/>
              </a:ext>
            </a:extLst>
          </p:cNvPr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CC9B08EE-89F8-4D75-A0C9-29567A632661}" type="slidenum">
              <a:rPr lang="fr-BE" smtClean="0"/>
              <a:t>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49374418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</TotalTime>
  <Words>530</Words>
  <Application>Microsoft Office PowerPoint</Application>
  <PresentationFormat>Grand écran</PresentationFormat>
  <Paragraphs>95</Paragraphs>
  <Slides>9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10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Courier New</vt:lpstr>
      <vt:lpstr>Galano Classic</vt:lpstr>
      <vt:lpstr>Galano Classic ExtraBold</vt:lpstr>
      <vt:lpstr>Galano Classic SemiBold</vt:lpstr>
      <vt:lpstr>Segoe UI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Suzelle Lecocq</dc:creator>
  <cp:lastModifiedBy>Suzelle Lecocq</cp:lastModifiedBy>
  <cp:revision>24</cp:revision>
  <cp:lastPrinted>2023-09-28T07:14:42Z</cp:lastPrinted>
  <dcterms:created xsi:type="dcterms:W3CDTF">2023-04-26T19:12:27Z</dcterms:created>
  <dcterms:modified xsi:type="dcterms:W3CDTF">2023-11-06T11:23:46Z</dcterms:modified>
</cp:coreProperties>
</file>